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723" r:id="rId2"/>
    <p:sldMasterId id="2147483953" r:id="rId3"/>
  </p:sldMasterIdLst>
  <p:notesMasterIdLst>
    <p:notesMasterId r:id="rId66"/>
  </p:notesMasterIdLst>
  <p:handoutMasterIdLst>
    <p:handoutMasterId r:id="rId67"/>
  </p:handoutMasterIdLst>
  <p:sldIdLst>
    <p:sldId id="257" r:id="rId4"/>
    <p:sldId id="295" r:id="rId5"/>
    <p:sldId id="258" r:id="rId6"/>
    <p:sldId id="259" r:id="rId7"/>
    <p:sldId id="262" r:id="rId8"/>
    <p:sldId id="306" r:id="rId9"/>
    <p:sldId id="352" r:id="rId10"/>
    <p:sldId id="312" r:id="rId11"/>
    <p:sldId id="353" r:id="rId12"/>
    <p:sldId id="328" r:id="rId13"/>
    <p:sldId id="330" r:id="rId14"/>
    <p:sldId id="331" r:id="rId15"/>
    <p:sldId id="329" r:id="rId16"/>
    <p:sldId id="378" r:id="rId17"/>
    <p:sldId id="379" r:id="rId18"/>
    <p:sldId id="332" r:id="rId19"/>
    <p:sldId id="327" r:id="rId20"/>
    <p:sldId id="326" r:id="rId21"/>
    <p:sldId id="325" r:id="rId22"/>
    <p:sldId id="380" r:id="rId23"/>
    <p:sldId id="381" r:id="rId24"/>
    <p:sldId id="334" r:id="rId25"/>
    <p:sldId id="337" r:id="rId26"/>
    <p:sldId id="382" r:id="rId27"/>
    <p:sldId id="333" r:id="rId28"/>
    <p:sldId id="383" r:id="rId29"/>
    <p:sldId id="384" r:id="rId30"/>
    <p:sldId id="385" r:id="rId31"/>
    <p:sldId id="386" r:id="rId32"/>
    <p:sldId id="387" r:id="rId33"/>
    <p:sldId id="388" r:id="rId34"/>
    <p:sldId id="389" r:id="rId35"/>
    <p:sldId id="347" r:id="rId36"/>
    <p:sldId id="390" r:id="rId37"/>
    <p:sldId id="391" r:id="rId38"/>
    <p:sldId id="392" r:id="rId39"/>
    <p:sldId id="393" r:id="rId40"/>
    <p:sldId id="394" r:id="rId41"/>
    <p:sldId id="395" r:id="rId42"/>
    <p:sldId id="316" r:id="rId43"/>
    <p:sldId id="315" r:id="rId44"/>
    <p:sldId id="317" r:id="rId45"/>
    <p:sldId id="338" r:id="rId46"/>
    <p:sldId id="318" r:id="rId47"/>
    <p:sldId id="320" r:id="rId48"/>
    <p:sldId id="339" r:id="rId49"/>
    <p:sldId id="324" r:id="rId50"/>
    <p:sldId id="319" r:id="rId51"/>
    <p:sldId id="341" r:id="rId52"/>
    <p:sldId id="340" r:id="rId53"/>
    <p:sldId id="321" r:id="rId54"/>
    <p:sldId id="350" r:id="rId55"/>
    <p:sldId id="342" r:id="rId56"/>
    <p:sldId id="343" r:id="rId57"/>
    <p:sldId id="344" r:id="rId58"/>
    <p:sldId id="351" r:id="rId59"/>
    <p:sldId id="345" r:id="rId60"/>
    <p:sldId id="346" r:id="rId61"/>
    <p:sldId id="348" r:id="rId62"/>
    <p:sldId id="349" r:id="rId63"/>
    <p:sldId id="294" r:id="rId64"/>
    <p:sldId id="304" r:id="rId65"/>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99"/>
    <a:srgbClr val="FFCCCC"/>
    <a:srgbClr val="FF7C80"/>
    <a:srgbClr val="C8D7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9764" autoAdjust="0"/>
  </p:normalViewPr>
  <p:slideViewPr>
    <p:cSldViewPr>
      <p:cViewPr varScale="1">
        <p:scale>
          <a:sx n="219" d="100"/>
          <a:sy n="219" d="100"/>
        </p:scale>
        <p:origin x="120" y="820"/>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7" d="100"/>
          <a:sy n="67" d="100"/>
        </p:scale>
        <p:origin x="-2880"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microsoft.com/office/2016/11/relationships/changesInfo" Target="changesInfos/changesInfo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handoutMaster" Target="handoutMasters/handout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张 炳" userId="26a9a8d041cd339b" providerId="LiveId" clId="{CAA8E347-BEA2-476E-9D1F-00CAFDBEDBDE}"/>
    <pc:docChg chg="undo custSel delSld modSld modMainMaster">
      <pc:chgData name="张 炳" userId="26a9a8d041cd339b" providerId="LiveId" clId="{CAA8E347-BEA2-476E-9D1F-00CAFDBEDBDE}" dt="2022-05-09T02:58:24.572" v="186" actId="20577"/>
      <pc:docMkLst>
        <pc:docMk/>
      </pc:docMkLst>
      <pc:sldChg chg="setBg">
        <pc:chgData name="张 炳" userId="26a9a8d041cd339b" providerId="LiveId" clId="{CAA8E347-BEA2-476E-9D1F-00CAFDBEDBDE}" dt="2022-05-08T10:43:29.065" v="6"/>
        <pc:sldMkLst>
          <pc:docMk/>
          <pc:sldMk cId="0" sldId="257"/>
        </pc:sldMkLst>
      </pc:sldChg>
      <pc:sldChg chg="setBg">
        <pc:chgData name="张 炳" userId="26a9a8d041cd339b" providerId="LiveId" clId="{CAA8E347-BEA2-476E-9D1F-00CAFDBEDBDE}" dt="2022-05-08T10:43:29.065" v="6"/>
        <pc:sldMkLst>
          <pc:docMk/>
          <pc:sldMk cId="0" sldId="258"/>
        </pc:sldMkLst>
      </pc:sldChg>
      <pc:sldChg chg="setBg">
        <pc:chgData name="张 炳" userId="26a9a8d041cd339b" providerId="LiveId" clId="{CAA8E347-BEA2-476E-9D1F-00CAFDBEDBDE}" dt="2022-05-08T10:43:29.065" v="6"/>
        <pc:sldMkLst>
          <pc:docMk/>
          <pc:sldMk cId="0" sldId="259"/>
        </pc:sldMkLst>
      </pc:sldChg>
      <pc:sldChg chg="del">
        <pc:chgData name="张 炳" userId="26a9a8d041cd339b" providerId="LiveId" clId="{CAA8E347-BEA2-476E-9D1F-00CAFDBEDBDE}" dt="2022-05-04T00:35:04.504" v="0" actId="47"/>
        <pc:sldMkLst>
          <pc:docMk/>
          <pc:sldMk cId="0" sldId="261"/>
        </pc:sldMkLst>
      </pc:sldChg>
      <pc:sldChg chg="setBg">
        <pc:chgData name="张 炳" userId="26a9a8d041cd339b" providerId="LiveId" clId="{CAA8E347-BEA2-476E-9D1F-00CAFDBEDBDE}" dt="2022-05-08T10:43:29.065" v="6"/>
        <pc:sldMkLst>
          <pc:docMk/>
          <pc:sldMk cId="0" sldId="262"/>
        </pc:sldMkLst>
      </pc:sldChg>
      <pc:sldChg chg="setBg">
        <pc:chgData name="张 炳" userId="26a9a8d041cd339b" providerId="LiveId" clId="{CAA8E347-BEA2-476E-9D1F-00CAFDBEDBDE}" dt="2022-05-08T10:43:29.065" v="6"/>
        <pc:sldMkLst>
          <pc:docMk/>
          <pc:sldMk cId="0" sldId="294"/>
        </pc:sldMkLst>
      </pc:sldChg>
      <pc:sldChg chg="setBg">
        <pc:chgData name="张 炳" userId="26a9a8d041cd339b" providerId="LiveId" clId="{CAA8E347-BEA2-476E-9D1F-00CAFDBEDBDE}" dt="2022-05-08T10:43:29.065" v="6"/>
        <pc:sldMkLst>
          <pc:docMk/>
          <pc:sldMk cId="0" sldId="295"/>
        </pc:sldMkLst>
      </pc:sldChg>
      <pc:sldChg chg="modSp">
        <pc:chgData name="张 炳" userId="26a9a8d041cd339b" providerId="LiveId" clId="{CAA8E347-BEA2-476E-9D1F-00CAFDBEDBDE}" dt="2022-05-04T03:39:18.212" v="2" actId="207"/>
        <pc:sldMkLst>
          <pc:docMk/>
          <pc:sldMk cId="51280228" sldId="312"/>
        </pc:sldMkLst>
        <pc:spChg chg="mod">
          <ac:chgData name="张 炳" userId="26a9a8d041cd339b" providerId="LiveId" clId="{CAA8E347-BEA2-476E-9D1F-00CAFDBEDBDE}" dt="2022-05-04T03:39:18.212" v="2" actId="207"/>
          <ac:spMkLst>
            <pc:docMk/>
            <pc:sldMk cId="51280228" sldId="312"/>
            <ac:spMk id="3" creationId="{00000000-0000-0000-0000-000000000000}"/>
          </ac:spMkLst>
        </pc:spChg>
      </pc:sldChg>
      <pc:sldChg chg="modSp mod">
        <pc:chgData name="张 炳" userId="26a9a8d041cd339b" providerId="LiveId" clId="{CAA8E347-BEA2-476E-9D1F-00CAFDBEDBDE}" dt="2022-05-09T02:48:05.271" v="157" actId="1076"/>
        <pc:sldMkLst>
          <pc:docMk/>
          <pc:sldMk cId="0" sldId="338"/>
        </pc:sldMkLst>
        <pc:picChg chg="mod">
          <ac:chgData name="张 炳" userId="26a9a8d041cd339b" providerId="LiveId" clId="{CAA8E347-BEA2-476E-9D1F-00CAFDBEDBDE}" dt="2022-05-09T02:48:05.271" v="157" actId="1076"/>
          <ac:picMkLst>
            <pc:docMk/>
            <pc:sldMk cId="0" sldId="338"/>
            <ac:picMk id="2" creationId="{4612A841-3EF8-45C6-BDAE-5312016C81E3}"/>
          </ac:picMkLst>
        </pc:picChg>
        <pc:picChg chg="mod">
          <ac:chgData name="张 炳" userId="26a9a8d041cd339b" providerId="LiveId" clId="{CAA8E347-BEA2-476E-9D1F-00CAFDBEDBDE}" dt="2022-05-08T12:09:20.194" v="8" actId="1076"/>
          <ac:picMkLst>
            <pc:docMk/>
            <pc:sldMk cId="0" sldId="338"/>
            <ac:picMk id="8" creationId="{00000000-0000-0000-0000-000000000000}"/>
          </ac:picMkLst>
        </pc:picChg>
      </pc:sldChg>
      <pc:sldChg chg="modSp">
        <pc:chgData name="张 炳" userId="26a9a8d041cd339b" providerId="LiveId" clId="{CAA8E347-BEA2-476E-9D1F-00CAFDBEDBDE}" dt="2022-05-09T02:49:59.918" v="158" actId="207"/>
        <pc:sldMkLst>
          <pc:docMk/>
          <pc:sldMk cId="0" sldId="339"/>
        </pc:sldMkLst>
        <pc:spChg chg="mod">
          <ac:chgData name="张 炳" userId="26a9a8d041cd339b" providerId="LiveId" clId="{CAA8E347-BEA2-476E-9D1F-00CAFDBEDBDE}" dt="2022-05-09T02:49:59.918" v="158" actId="207"/>
          <ac:spMkLst>
            <pc:docMk/>
            <pc:sldMk cId="0" sldId="339"/>
            <ac:spMk id="5" creationId="{00000000-0000-0000-0000-000000000000}"/>
          </ac:spMkLst>
        </pc:spChg>
      </pc:sldChg>
      <pc:sldChg chg="modSp mod">
        <pc:chgData name="张 炳" userId="26a9a8d041cd339b" providerId="LiveId" clId="{CAA8E347-BEA2-476E-9D1F-00CAFDBEDBDE}" dt="2022-05-08T12:25:28.245" v="18" actId="1076"/>
        <pc:sldMkLst>
          <pc:docMk/>
          <pc:sldMk cId="0" sldId="340"/>
        </pc:sldMkLst>
        <pc:picChg chg="mod">
          <ac:chgData name="张 炳" userId="26a9a8d041cd339b" providerId="LiveId" clId="{CAA8E347-BEA2-476E-9D1F-00CAFDBEDBDE}" dt="2022-05-08T12:25:28.245" v="18" actId="1076"/>
          <ac:picMkLst>
            <pc:docMk/>
            <pc:sldMk cId="0" sldId="340"/>
            <ac:picMk id="162818" creationId="{00000000-0000-0000-0000-000000000000}"/>
          </ac:picMkLst>
        </pc:picChg>
      </pc:sldChg>
      <pc:sldChg chg="modSp modAnim">
        <pc:chgData name="张 炳" userId="26a9a8d041cd339b" providerId="LiveId" clId="{CAA8E347-BEA2-476E-9D1F-00CAFDBEDBDE}" dt="2022-05-09T02:58:24.572" v="186" actId="20577"/>
        <pc:sldMkLst>
          <pc:docMk/>
          <pc:sldMk cId="0" sldId="346"/>
        </pc:sldMkLst>
        <pc:spChg chg="mod">
          <ac:chgData name="张 炳" userId="26a9a8d041cd339b" providerId="LiveId" clId="{CAA8E347-BEA2-476E-9D1F-00CAFDBEDBDE}" dt="2022-05-09T02:58:24.572" v="186" actId="20577"/>
          <ac:spMkLst>
            <pc:docMk/>
            <pc:sldMk cId="0" sldId="346"/>
            <ac:spMk id="5" creationId="{00000000-0000-0000-0000-000000000000}"/>
          </ac:spMkLst>
        </pc:spChg>
      </pc:sldChg>
      <pc:sldChg chg="modSp mod">
        <pc:chgData name="张 炳" userId="26a9a8d041cd339b" providerId="LiveId" clId="{CAA8E347-BEA2-476E-9D1F-00CAFDBEDBDE}" dt="2022-05-09T02:01:00.854" v="20" actId="1076"/>
        <pc:sldMkLst>
          <pc:docMk/>
          <pc:sldMk cId="1878623461" sldId="380"/>
        </pc:sldMkLst>
        <pc:spChg chg="mod">
          <ac:chgData name="张 炳" userId="26a9a8d041cd339b" providerId="LiveId" clId="{CAA8E347-BEA2-476E-9D1F-00CAFDBEDBDE}" dt="2022-05-09T02:01:00.854" v="20" actId="1076"/>
          <ac:spMkLst>
            <pc:docMk/>
            <pc:sldMk cId="1878623461" sldId="380"/>
            <ac:spMk id="8" creationId="{00000000-0000-0000-0000-000000000000}"/>
          </ac:spMkLst>
        </pc:spChg>
      </pc:sldChg>
      <pc:sldChg chg="modSp">
        <pc:chgData name="张 炳" userId="26a9a8d041cd339b" providerId="LiveId" clId="{CAA8E347-BEA2-476E-9D1F-00CAFDBEDBDE}" dt="2022-05-09T02:09:41.270" v="35"/>
        <pc:sldMkLst>
          <pc:docMk/>
          <pc:sldMk cId="1795388025" sldId="381"/>
        </pc:sldMkLst>
        <pc:spChg chg="mod">
          <ac:chgData name="张 炳" userId="26a9a8d041cd339b" providerId="LiveId" clId="{CAA8E347-BEA2-476E-9D1F-00CAFDBEDBDE}" dt="2022-05-09T02:09:41.270" v="35"/>
          <ac:spMkLst>
            <pc:docMk/>
            <pc:sldMk cId="1795388025" sldId="381"/>
            <ac:spMk id="11" creationId="{00000000-0000-0000-0000-000000000000}"/>
          </ac:spMkLst>
        </pc:spChg>
      </pc:sldChg>
      <pc:sldChg chg="modSp mod">
        <pc:chgData name="张 炳" userId="26a9a8d041cd339b" providerId="LiveId" clId="{CAA8E347-BEA2-476E-9D1F-00CAFDBEDBDE}" dt="2022-05-09T02:17:22.944" v="72" actId="207"/>
        <pc:sldMkLst>
          <pc:docMk/>
          <pc:sldMk cId="4236492172" sldId="385"/>
        </pc:sldMkLst>
        <pc:spChg chg="mod">
          <ac:chgData name="张 炳" userId="26a9a8d041cd339b" providerId="LiveId" clId="{CAA8E347-BEA2-476E-9D1F-00CAFDBEDBDE}" dt="2022-05-09T02:17:22.944" v="72" actId="207"/>
          <ac:spMkLst>
            <pc:docMk/>
            <pc:sldMk cId="4236492172" sldId="385"/>
            <ac:spMk id="3" creationId="{00000000-0000-0000-0000-000000000000}"/>
          </ac:spMkLst>
        </pc:spChg>
      </pc:sldChg>
      <pc:sldChg chg="modSp mod">
        <pc:chgData name="张 炳" userId="26a9a8d041cd339b" providerId="LiveId" clId="{CAA8E347-BEA2-476E-9D1F-00CAFDBEDBDE}" dt="2022-05-09T02:20:43.829" v="100" actId="207"/>
        <pc:sldMkLst>
          <pc:docMk/>
          <pc:sldMk cId="606005114" sldId="387"/>
        </pc:sldMkLst>
        <pc:spChg chg="mod">
          <ac:chgData name="张 炳" userId="26a9a8d041cd339b" providerId="LiveId" clId="{CAA8E347-BEA2-476E-9D1F-00CAFDBEDBDE}" dt="2022-05-09T02:20:43.829" v="100" actId="207"/>
          <ac:spMkLst>
            <pc:docMk/>
            <pc:sldMk cId="606005114" sldId="387"/>
            <ac:spMk id="3" creationId="{00000000-0000-0000-0000-000000000000}"/>
          </ac:spMkLst>
        </pc:spChg>
      </pc:sldChg>
      <pc:sldChg chg="modSp mod">
        <pc:chgData name="张 炳" userId="26a9a8d041cd339b" providerId="LiveId" clId="{CAA8E347-BEA2-476E-9D1F-00CAFDBEDBDE}" dt="2022-05-09T02:24:19.005" v="101" actId="207"/>
        <pc:sldMkLst>
          <pc:docMk/>
          <pc:sldMk cId="2658329070" sldId="390"/>
        </pc:sldMkLst>
        <pc:spChg chg="mod">
          <ac:chgData name="张 炳" userId="26a9a8d041cd339b" providerId="LiveId" clId="{CAA8E347-BEA2-476E-9D1F-00CAFDBEDBDE}" dt="2022-05-09T02:24:19.005" v="101" actId="207"/>
          <ac:spMkLst>
            <pc:docMk/>
            <pc:sldMk cId="2658329070" sldId="390"/>
            <ac:spMk id="3" creationId="{00000000-0000-0000-0000-000000000000}"/>
          </ac:spMkLst>
        </pc:spChg>
      </pc:sldChg>
      <pc:sldChg chg="modSp mod">
        <pc:chgData name="张 炳" userId="26a9a8d041cd339b" providerId="LiveId" clId="{CAA8E347-BEA2-476E-9D1F-00CAFDBEDBDE}" dt="2022-05-09T02:26:29.084" v="154" actId="207"/>
        <pc:sldMkLst>
          <pc:docMk/>
          <pc:sldMk cId="3224707389" sldId="391"/>
        </pc:sldMkLst>
        <pc:spChg chg="mod">
          <ac:chgData name="张 炳" userId="26a9a8d041cd339b" providerId="LiveId" clId="{CAA8E347-BEA2-476E-9D1F-00CAFDBEDBDE}" dt="2022-05-09T02:26:29.084" v="154" actId="207"/>
          <ac:spMkLst>
            <pc:docMk/>
            <pc:sldMk cId="3224707389" sldId="391"/>
            <ac:spMk id="3" creationId="{00000000-0000-0000-0000-000000000000}"/>
          </ac:spMkLst>
        </pc:spChg>
      </pc:sldChg>
      <pc:sldChg chg="modSp mod">
        <pc:chgData name="张 炳" userId="26a9a8d041cd339b" providerId="LiveId" clId="{CAA8E347-BEA2-476E-9D1F-00CAFDBEDBDE}" dt="2022-05-04T00:42:13.707" v="1" actId="14100"/>
        <pc:sldMkLst>
          <pc:docMk/>
          <pc:sldMk cId="4211137311" sldId="393"/>
        </pc:sldMkLst>
        <pc:spChg chg="mod">
          <ac:chgData name="张 炳" userId="26a9a8d041cd339b" providerId="LiveId" clId="{CAA8E347-BEA2-476E-9D1F-00CAFDBEDBDE}" dt="2022-05-04T00:42:13.707" v="1" actId="14100"/>
          <ac:spMkLst>
            <pc:docMk/>
            <pc:sldMk cId="4211137311" sldId="393"/>
            <ac:spMk id="8" creationId="{00000000-0000-0000-0000-000000000000}"/>
          </ac:spMkLst>
        </pc:spChg>
      </pc:sldChg>
      <pc:sldChg chg="modSp mod">
        <pc:chgData name="张 炳" userId="26a9a8d041cd339b" providerId="LiveId" clId="{CAA8E347-BEA2-476E-9D1F-00CAFDBEDBDE}" dt="2022-05-09T02:30:09.043" v="155" actId="1076"/>
        <pc:sldMkLst>
          <pc:docMk/>
          <pc:sldMk cId="1455196947" sldId="395"/>
        </pc:sldMkLst>
        <pc:spChg chg="mod">
          <ac:chgData name="张 炳" userId="26a9a8d041cd339b" providerId="LiveId" clId="{CAA8E347-BEA2-476E-9D1F-00CAFDBEDBDE}" dt="2022-05-09T02:30:09.043" v="155" actId="1076"/>
          <ac:spMkLst>
            <pc:docMk/>
            <pc:sldMk cId="1455196947" sldId="395"/>
            <ac:spMk id="9" creationId="{00000000-0000-0000-0000-000000000000}"/>
          </ac:spMkLst>
        </pc:spChg>
      </pc:sldChg>
      <pc:sldMasterChg chg="modSldLayout">
        <pc:chgData name="张 炳" userId="26a9a8d041cd339b" providerId="LiveId" clId="{CAA8E347-BEA2-476E-9D1F-00CAFDBEDBDE}" dt="2022-05-08T10:43:04.703" v="4" actId="1076"/>
        <pc:sldMasterMkLst>
          <pc:docMk/>
          <pc:sldMasterMk cId="0" sldId="2147483953"/>
        </pc:sldMasterMkLst>
        <pc:sldLayoutChg chg="modSp mod">
          <pc:chgData name="张 炳" userId="26a9a8d041cd339b" providerId="LiveId" clId="{CAA8E347-BEA2-476E-9D1F-00CAFDBEDBDE}" dt="2022-05-08T10:43:04.703" v="4" actId="1076"/>
          <pc:sldLayoutMkLst>
            <pc:docMk/>
            <pc:sldMasterMk cId="0" sldId="2147483953"/>
            <pc:sldLayoutMk cId="788405734" sldId="2147484031"/>
          </pc:sldLayoutMkLst>
          <pc:spChg chg="mod">
            <ac:chgData name="张 炳" userId="26a9a8d041cd339b" providerId="LiveId" clId="{CAA8E347-BEA2-476E-9D1F-00CAFDBEDBDE}" dt="2022-05-08T10:43:04.703" v="4" actId="1076"/>
            <ac:spMkLst>
              <pc:docMk/>
              <pc:sldMasterMk cId="0" sldId="2147483953"/>
              <pc:sldLayoutMk cId="788405734" sldId="2147484031"/>
              <ac:spMk id="4" creationId="{00000000-0000-0000-0000-000000000000}"/>
            </ac:spMkLst>
          </pc:spChg>
        </pc:sldLayoutChg>
      </pc:sldMasterChg>
    </pc:docChg>
  </pc:docChgLst>
  <pc:docChgLst>
    <pc:chgData name="张 炳" userId="26a9a8d041cd339b" providerId="LiveId" clId="{0BDC9225-F495-4758-810A-334F77B6A316}"/>
    <pc:docChg chg="custSel modSld">
      <pc:chgData name="张 炳" userId="26a9a8d041cd339b" providerId="LiveId" clId="{0BDC9225-F495-4758-810A-334F77B6A316}" dt="2023-05-03T13:03:32.477" v="10" actId="20577"/>
      <pc:docMkLst>
        <pc:docMk/>
      </pc:docMkLst>
      <pc:sldChg chg="modSp">
        <pc:chgData name="张 炳" userId="26a9a8d041cd339b" providerId="LiveId" clId="{0BDC9225-F495-4758-810A-334F77B6A316}" dt="2023-05-03T13:03:32.477" v="10" actId="20577"/>
        <pc:sldMkLst>
          <pc:docMk/>
          <pc:sldMk cId="0" sldId="320"/>
        </pc:sldMkLst>
        <pc:spChg chg="mod">
          <ac:chgData name="张 炳" userId="26a9a8d041cd339b" providerId="LiveId" clId="{0BDC9225-F495-4758-810A-334F77B6A316}" dt="2023-05-03T13:03:32.477" v="10" actId="20577"/>
          <ac:spMkLst>
            <pc:docMk/>
            <pc:sldMk cId="0" sldId="320"/>
            <ac:spMk id="5" creationId="{00000000-0000-0000-0000-000000000000}"/>
          </ac:spMkLst>
        </pc:spChg>
      </pc:sldChg>
      <pc:sldChg chg="modSp mod">
        <pc:chgData name="张 炳" userId="26a9a8d041cd339b" providerId="LiveId" clId="{0BDC9225-F495-4758-810A-334F77B6A316}" dt="2023-05-03T13:03:20.917" v="1" actId="27636"/>
        <pc:sldMkLst>
          <pc:docMk/>
          <pc:sldMk cId="4236492172" sldId="385"/>
        </pc:sldMkLst>
        <pc:spChg chg="mod">
          <ac:chgData name="张 炳" userId="26a9a8d041cd339b" providerId="LiveId" clId="{0BDC9225-F495-4758-810A-334F77B6A316}" dt="2023-05-03T13:03:20.917" v="1" actId="27636"/>
          <ac:spMkLst>
            <pc:docMk/>
            <pc:sldMk cId="4236492172" sldId="385"/>
            <ac:spMk id="3" creationId="{00000000-0000-0000-0000-000000000000}"/>
          </ac:spMkLst>
        </pc:spChg>
      </pc:sldChg>
    </pc:docChg>
  </pc:docChgLst>
  <pc:docChgLst>
    <pc:chgData name="炳 张" userId="26a9a8d041cd339b" providerId="LiveId" clId="{D2991CB1-83B5-4607-A9B6-A9C57D20A162}"/>
    <pc:docChg chg="custSel modSld">
      <pc:chgData name="炳 张" userId="26a9a8d041cd339b" providerId="LiveId" clId="{D2991CB1-83B5-4607-A9B6-A9C57D20A162}" dt="2024-05-05T13:11:53.663" v="3" actId="27636"/>
      <pc:docMkLst>
        <pc:docMk/>
      </pc:docMkLst>
      <pc:sldChg chg="modSp mod">
        <pc:chgData name="炳 张" userId="26a9a8d041cd339b" providerId="LiveId" clId="{D2991CB1-83B5-4607-A9B6-A9C57D20A162}" dt="2024-05-05T13:11:53.663" v="3" actId="27636"/>
        <pc:sldMkLst>
          <pc:docMk/>
          <pc:sldMk cId="1281509621" sldId="388"/>
        </pc:sldMkLst>
        <pc:spChg chg="mod">
          <ac:chgData name="炳 张" userId="26a9a8d041cd339b" providerId="LiveId" clId="{D2991CB1-83B5-4607-A9B6-A9C57D20A162}" dt="2024-05-05T13:11:53.663" v="3" actId="27636"/>
          <ac:spMkLst>
            <pc:docMk/>
            <pc:sldMk cId="1281509621" sldId="388"/>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F6FA055-3B7B-41F9-8C0B-4160B0757A55}" type="datetimeFigureOut">
              <a:rPr lang="zh-CN" altLang="en-US" smtClean="0"/>
              <a:pPr/>
              <a:t>2024/5/5</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486B829-4D9B-4039-9B2E-CDFCC89726FC}" type="slidenum">
              <a:rPr lang="zh-CN" altLang="en-US" smtClean="0"/>
              <a:pPr/>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401FEB-A0BF-432C-BAD3-DDF19C1482FC}" type="datetimeFigureOut">
              <a:rPr lang="zh-CN" altLang="en-US" smtClean="0"/>
              <a:pPr/>
              <a:t>2024/5/5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3571777-6175-4BEB-911C-5EAB9356E492}"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43</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44</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45</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46</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47</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48</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49</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50</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51</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60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62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40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41</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42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a:prstGeom prst="rect">
            <a:avLst/>
          </a:prstGeom>
        </p:spPr>
        <p:txBody>
          <a:bodyPr anchor="b"/>
          <a:lstStyle>
            <a:lvl1pPr algn="ctr" rtl="0" eaLnBrk="1" fontAlgn="base" hangingPunct="1">
              <a:spcBef>
                <a:spcPct val="0"/>
              </a:spcBef>
              <a:spcAft>
                <a:spcPct val="0"/>
              </a:spcAft>
              <a:defRPr kumimoji="0" lang="zh-CN" altLang="en-US" sz="4400" b="1" kern="1200" dirty="0">
                <a:solidFill>
                  <a:schemeClr val="tx1">
                    <a:lumMod val="65000"/>
                    <a:lumOff val="35000"/>
                  </a:schemeClr>
                </a:solidFill>
                <a:latin typeface="Adobe 黑体 Std R" pitchFamily="34" charset="-122"/>
                <a:ea typeface="Adobe 黑体 Std R" pitchFamily="34" charset="-122"/>
                <a:cs typeface="华文细黑" charset="0"/>
              </a:defRPr>
            </a:lvl1pPr>
          </a:lstStyle>
          <a:p>
            <a:r>
              <a:rPr lang="zh-CN" altLang="en-US" dirty="0"/>
              <a:t>单击此处编辑母版标题样式</a:t>
            </a:r>
          </a:p>
        </p:txBody>
      </p:sp>
      <p:sp>
        <p:nvSpPr>
          <p:cNvPr id="3" name="副标题 2"/>
          <p:cNvSpPr>
            <a:spLocks noGrp="1"/>
          </p:cNvSpPr>
          <p:nvPr>
            <p:ph type="subTitle" idx="1"/>
          </p:nvPr>
        </p:nvSpPr>
        <p:spPr>
          <a:xfrm>
            <a:off x="1143000" y="2701528"/>
            <a:ext cx="6858000" cy="124182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4638" y="273846"/>
            <a:ext cx="2051050" cy="4320779"/>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68318" y="273846"/>
            <a:ext cx="6003925" cy="43207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143000" y="2701528"/>
            <a:ext cx="6858000" cy="124182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4"/>
            <a:ext cx="2133600" cy="273844"/>
          </a:xfrm>
          <a:prstGeom prst="rect">
            <a:avLst/>
          </a:prstGeom>
        </p:spPr>
        <p:txBody>
          <a:bodyPr/>
          <a:lstStyle/>
          <a:p>
            <a:fld id="{6D098F70-FE3F-45C6-9AEC-B1C60845DA3C}" type="datetimeFigureOut">
              <a:rPr lang="zh-CN" altLang="en-US" smtClean="0"/>
              <a:pPr/>
              <a:t>2024/5/5</a:t>
            </a:fld>
            <a:endParaRPr lang="zh-CN" altLang="en-US"/>
          </a:p>
        </p:txBody>
      </p:sp>
      <p:sp>
        <p:nvSpPr>
          <p:cNvPr id="3" name="页脚占位符 2"/>
          <p:cNvSpPr>
            <a:spLocks noGrp="1"/>
          </p:cNvSpPr>
          <p:nvPr>
            <p:ph type="ftr" sz="quarter" idx="11"/>
          </p:nvPr>
        </p:nvSpPr>
        <p:spPr>
          <a:xfrm>
            <a:off x="3124200" y="4767264"/>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7264"/>
            <a:ext cx="2133600" cy="273844"/>
          </a:xfrm>
          <a:prstGeom prst="rect">
            <a:avLst/>
          </a:prstGeom>
        </p:spPr>
        <p:txBody>
          <a:bodyPr/>
          <a:lstStyle/>
          <a:p>
            <a:fld id="{A6A3ED16-5AD5-49A8-A69C-CF66BCEA1628}" type="slidenum">
              <a:rPr lang="zh-CN" altLang="en-US" smtClean="0"/>
              <a:pPr/>
              <a:t>‹#›</a:t>
            </a:fld>
            <a:endParaRPr lang="zh-CN" altLang="en-US"/>
          </a:p>
        </p:txBody>
      </p:sp>
      <p:sp>
        <p:nvSpPr>
          <p:cNvPr id="5" name="标题 1"/>
          <p:cNvSpPr>
            <a:spLocks noGrp="1"/>
          </p:cNvSpPr>
          <p:nvPr userDrawn="1">
            <p:ph type="title"/>
          </p:nvPr>
        </p:nvSpPr>
        <p:spPr>
          <a:xfrm>
            <a:off x="457200" y="205979"/>
            <a:ext cx="8229600" cy="436959"/>
          </a:xfrm>
          <a:prstGeom prst="rect">
            <a:avLst/>
          </a:prstGeom>
        </p:spPr>
        <p:txBody>
          <a:bodyPr/>
          <a:lstStyle/>
          <a:p>
            <a:pPr eaLnBrk="1" hangingPunct="1"/>
            <a:r>
              <a:rPr kumimoji="0" lang="zh-CN" altLang="en-US">
                <a:ea typeface="Adobe 宋体 Std L" pitchFamily="18" charset="-122"/>
              </a:rPr>
              <a:t>单击此处编辑母版标题样式</a:t>
            </a:r>
            <a:endParaRPr kumimoji="0" lang="zh-CN" altLang="en-US">
              <a:latin typeface="Adobe 宋体 Std L" pitchFamily="18" charset="-122"/>
              <a:ea typeface="Adobe 宋体 Std L" pitchFamily="18" charset="-122"/>
              <a:cs typeface="华文细黑" pitchFamily="2" charset="-122"/>
            </a:endParaRPr>
          </a:p>
        </p:txBody>
      </p:sp>
      <p:pic>
        <p:nvPicPr>
          <p:cNvPr id="6" name="内容占位符 2"/>
          <p:cNvPicPr>
            <a:picLocks noChangeAspect="1"/>
          </p:cNvPicPr>
          <p:nvPr userDrawn="1"/>
        </p:nvPicPr>
        <p:blipFill>
          <a:blip r:embed="rId2"/>
          <a:srcRect/>
          <a:stretch>
            <a:fillRect/>
          </a:stretch>
        </p:blipFill>
        <p:spPr>
          <a:xfrm>
            <a:off x="0" y="0"/>
            <a:ext cx="9144000" cy="5143500"/>
          </a:xfrm>
          <a:prstGeom prst="rect">
            <a:avLst/>
          </a:prstGeom>
        </p:spPr>
      </p:pic>
      <p:pic>
        <p:nvPicPr>
          <p:cNvPr id="7" name="Picture 4" descr="G:\01设计\logo\qst青软实训【信未来】LOGO\未标题-1.png"/>
          <p:cNvPicPr>
            <a:picLocks noChangeAspect="1" noChangeArrowheads="1"/>
          </p:cNvPicPr>
          <p:nvPr userDrawn="1"/>
        </p:nvPicPr>
        <p:blipFill rotWithShape="1">
          <a:blip r:embed="rId3"/>
          <a:srcRect l="66298"/>
          <a:stretch/>
        </p:blipFill>
        <p:spPr bwMode="auto">
          <a:xfrm>
            <a:off x="2990979" y="1329612"/>
            <a:ext cx="3162057" cy="1068718"/>
          </a:xfrm>
          <a:prstGeom prst="rect">
            <a:avLst/>
          </a:prstGeom>
          <a:noFill/>
          <a:ln>
            <a:noFill/>
          </a:ln>
          <a:effectLst>
            <a:reflection blurRad="6350" stA="50000" endA="300" endPos="55000" dir="5400000" sy="-100000" algn="bl" rotWithShape="0"/>
          </a:effectLst>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2"/>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D098F70-FE3F-45C6-9AEC-B1C60845DA3C}" type="datetimeFigureOut">
              <a:rPr lang="zh-CN" altLang="en-US" smtClean="0"/>
              <a:pPr/>
              <a:t>2024/5/5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3ED16-5AD5-49A8-A69C-CF66BCEA1628}" type="slidenum">
              <a:rPr lang="zh-CN" altLang="en-US" smtClean="0"/>
              <a:pPr/>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D098F70-FE3F-45C6-9AEC-B1C60845DA3C}" type="datetimeFigureOut">
              <a:rPr lang="zh-CN" altLang="en-US" smtClean="0"/>
              <a:pPr/>
              <a:t>2024/5/5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3ED16-5AD5-49A8-A69C-CF66BCEA1628}" type="slidenum">
              <a:rPr lang="zh-CN" altLang="en-US" smtClean="0"/>
              <a:pPr/>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D098F70-FE3F-45C6-9AEC-B1C60845DA3C}" type="datetimeFigureOut">
              <a:rPr lang="zh-CN" altLang="en-US" smtClean="0"/>
              <a:pPr/>
              <a:t>2024/5/5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3ED16-5AD5-49A8-A69C-CF66BCEA1628}" type="slidenum">
              <a:rPr lang="zh-CN" altLang="en-US" smtClean="0"/>
              <a:pPr/>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D098F70-FE3F-45C6-9AEC-B1C60845DA3C}" type="datetimeFigureOut">
              <a:rPr lang="zh-CN" altLang="en-US" smtClean="0"/>
              <a:pPr/>
              <a:t>2024/5/5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A3ED16-5AD5-49A8-A69C-CF66BCEA1628}" type="slidenum">
              <a:rPr lang="zh-CN" altLang="en-US" smtClean="0"/>
              <a:pPr/>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32"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32"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D098F70-FE3F-45C6-9AEC-B1C60845DA3C}" type="datetimeFigureOut">
              <a:rPr lang="zh-CN" altLang="en-US" smtClean="0"/>
              <a:pPr/>
              <a:t>2024/5/5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6A3ED16-5AD5-49A8-A69C-CF66BCEA1628}" type="slidenum">
              <a:rPr lang="zh-CN" altLang="en-US" smtClean="0"/>
              <a:pPr/>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D098F70-FE3F-45C6-9AEC-B1C60845DA3C}" type="datetimeFigureOut">
              <a:rPr lang="zh-CN" altLang="en-US" smtClean="0"/>
              <a:pPr/>
              <a:t>2024/5/5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6A3ED16-5AD5-49A8-A69C-CF66BCEA1628}"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D098F70-FE3F-45C6-9AEC-B1C60845DA3C}" type="datetimeFigureOut">
              <a:rPr lang="zh-CN" altLang="en-US" smtClean="0"/>
              <a:pPr/>
              <a:t>2024/5/5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6A3ED16-5AD5-49A8-A69C-CF66BCEA1628}" type="slidenum">
              <a:rPr lang="zh-CN" altLang="en-US" smtClean="0"/>
              <a:pPr/>
              <a:t>‹#›</a:t>
            </a:fld>
            <a:endParaRPr lang="zh-CN" altLang="en-US"/>
          </a:p>
        </p:txBody>
      </p:sp>
      <p:sp>
        <p:nvSpPr>
          <p:cNvPr id="5" name="标题 1"/>
          <p:cNvSpPr>
            <a:spLocks noGrp="1"/>
          </p:cNvSpPr>
          <p:nvPr userDrawn="1">
            <p:ph type="title"/>
          </p:nvPr>
        </p:nvSpPr>
        <p:spPr>
          <a:xfrm>
            <a:off x="457200" y="205979"/>
            <a:ext cx="8229600" cy="436959"/>
          </a:xfrm>
        </p:spPr>
        <p:txBody>
          <a:bodyPr/>
          <a:lstStyle/>
          <a:p>
            <a:pPr eaLnBrk="1" hangingPunct="1"/>
            <a:r>
              <a:rPr kumimoji="0" lang="zh-CN" altLang="en-US">
                <a:ea typeface="Adobe 宋体 Std L" pitchFamily="18" charset="-122"/>
              </a:rPr>
              <a:t>单击此处编辑母版标题样式</a:t>
            </a:r>
            <a:endParaRPr kumimoji="0" lang="zh-CN" altLang="en-US">
              <a:latin typeface="Adobe 宋体 Std L" pitchFamily="18" charset="-122"/>
              <a:ea typeface="Adobe 宋体 Std L" pitchFamily="18" charset="-122"/>
              <a:cs typeface="华文细黑" pitchFamily="2" charset="-122"/>
            </a:endParaRPr>
          </a:p>
        </p:txBody>
      </p:sp>
      <p:pic>
        <p:nvPicPr>
          <p:cNvPr id="6" name="内容占位符 2"/>
          <p:cNvPicPr>
            <a:picLocks noChangeAspect="1"/>
          </p:cNvPicPr>
          <p:nvPr userDrawn="1"/>
        </p:nvPicPr>
        <p:blipFill>
          <a:blip r:embed="rId2"/>
          <a:srcRect/>
          <a:stretch>
            <a:fillRect/>
          </a:stretch>
        </p:blipFill>
        <p:spPr>
          <a:xfrm>
            <a:off x="0" y="0"/>
            <a:ext cx="9144000" cy="5143500"/>
          </a:xfrm>
          <a:prstGeom prst="rect">
            <a:avLst/>
          </a:prstGeom>
        </p:spPr>
      </p:pic>
      <p:pic>
        <p:nvPicPr>
          <p:cNvPr id="7" name="Picture 4" descr="G:\01设计\logo\qst青软实训【信未来】LOGO\未标题-1.png"/>
          <p:cNvPicPr>
            <a:picLocks noChangeAspect="1" noChangeArrowheads="1"/>
          </p:cNvPicPr>
          <p:nvPr userDrawn="1"/>
        </p:nvPicPr>
        <p:blipFill rotWithShape="1">
          <a:blip r:embed="rId3"/>
          <a:srcRect l="66298"/>
          <a:stretch/>
        </p:blipFill>
        <p:spPr bwMode="auto">
          <a:xfrm>
            <a:off x="2915816" y="1647048"/>
            <a:ext cx="3162057" cy="1068718"/>
          </a:xfrm>
          <a:prstGeom prst="rect">
            <a:avLst/>
          </a:prstGeom>
          <a:noFill/>
          <a:ln>
            <a:noFill/>
          </a:ln>
          <a:effectLst>
            <a:reflection blurRad="6350" stA="50000" endA="300" endPos="55000" dir="5400000" sy="-100000" algn="bl" rotWithShape="0"/>
          </a:effectLst>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D098F70-FE3F-45C6-9AEC-B1C60845DA3C}" type="datetimeFigureOut">
              <a:rPr lang="zh-CN" altLang="en-US" smtClean="0"/>
              <a:pPr/>
              <a:t>2024/5/5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6A3ED16-5AD5-49A8-A69C-CF66BCEA1628}" type="slidenum">
              <a:rPr lang="zh-CN" altLang="en-US" smtClean="0"/>
              <a:pPr/>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7"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91"/>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7"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D098F70-FE3F-45C6-9AEC-B1C60845DA3C}" type="datetimeFigureOut">
              <a:rPr lang="zh-CN" altLang="en-US" smtClean="0"/>
              <a:pPr/>
              <a:t>2024/5/5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A3ED16-5AD5-49A8-A69C-CF66BCEA1628}" type="slidenum">
              <a:rPr lang="zh-CN" altLang="en-US" smtClean="0"/>
              <a:pPr/>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1792288" y="4025506"/>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D098F70-FE3F-45C6-9AEC-B1C60845DA3C}" type="datetimeFigureOut">
              <a:rPr lang="zh-CN" altLang="en-US" smtClean="0"/>
              <a:pPr/>
              <a:t>2024/5/5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A3ED16-5AD5-49A8-A69C-CF66BCEA1628}" type="slidenum">
              <a:rPr lang="zh-CN" altLang="en-US" smtClean="0"/>
              <a:pPr/>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D098F70-FE3F-45C6-9AEC-B1C60845DA3C}" type="datetimeFigureOut">
              <a:rPr lang="zh-CN" altLang="en-US" smtClean="0"/>
              <a:pPr/>
              <a:t>2024/5/5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3ED16-5AD5-49A8-A69C-CF66BCEA1628}" type="slidenum">
              <a:rPr lang="zh-CN" altLang="en-US" smtClean="0"/>
              <a:pPr/>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80"/>
            <a:ext cx="205740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80"/>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D098F70-FE3F-45C6-9AEC-B1C60845DA3C}" type="datetimeFigureOut">
              <a:rPr lang="zh-CN" altLang="en-US" smtClean="0"/>
              <a:pPr/>
              <a:t>2024/5/5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3ED16-5AD5-49A8-A69C-CF66BCEA1628}" type="slidenum">
              <a:rPr lang="zh-CN" altLang="en-US" smtClean="0"/>
              <a:pPr/>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2701528"/>
            <a:ext cx="6858000" cy="124182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834E6405-21B2-47F6-81EB-0B131E9C29F8}" type="slidenum">
              <a:rPr lang="zh-CN" altLang="en-US"/>
              <a:pPr>
                <a:defRPr/>
              </a:pPr>
              <a:t>‹#›</a:t>
            </a:fld>
            <a:endParaRPr lang="en-US" altLang="zh-C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68316" y="17845"/>
            <a:ext cx="4846637" cy="410765"/>
          </a:xfrm>
        </p:spPr>
        <p:txBody>
          <a:bodyPr/>
          <a:lstStyle>
            <a:lvl1pPr>
              <a:defRPr kumimoji="0" lang="zh-CN" altLang="en-US" sz="2800" b="1" kern="1200" dirty="0" smtClean="0">
                <a:solidFill>
                  <a:schemeClr val="accent6"/>
                </a:solidFill>
                <a:latin typeface="Adobe 黑体 Std R" pitchFamily="34" charset="-122"/>
                <a:ea typeface="Adobe 黑体 Std R" pitchFamily="34" charset="-122"/>
                <a:cs typeface="华文细黑" charset="0"/>
              </a:defRPr>
            </a:lvl1pPr>
          </a:lstStyle>
          <a:p>
            <a:r>
              <a:rPr lang="zh-CN" altLang="en-US" dirty="0"/>
              <a:t>单击此处编辑母版标题样式</a:t>
            </a:r>
          </a:p>
        </p:txBody>
      </p:sp>
      <p:sp>
        <p:nvSpPr>
          <p:cNvPr id="3" name="灯片编号占位符 2"/>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AD3AC9A5-20D0-4EF6-BA80-73EFC9BE9A7C}" type="slidenum">
              <a:rPr lang="zh-CN" altLang="en-US" smtClean="0"/>
              <a:pPr>
                <a:defRPr/>
              </a:pPr>
              <a:t>‹#›</a:t>
            </a:fld>
            <a:endParaRPr lang="en-US" altLang="zh-C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00039" y="857240"/>
            <a:ext cx="8207375" cy="3750469"/>
          </a:xfrm>
        </p:spPr>
        <p:txBody>
          <a:bodyPr/>
          <a:lstStyle>
            <a:lvl1pPr marL="342900" indent="-342900" algn="l" rtl="0" eaLnBrk="1" fontAlgn="base" hangingPunct="1">
              <a:lnSpc>
                <a:spcPct val="150000"/>
              </a:lnSpc>
              <a:spcBef>
                <a:spcPct val="20000"/>
              </a:spcBef>
              <a:spcAft>
                <a:spcPct val="0"/>
              </a:spcAft>
              <a:buClr>
                <a:schemeClr val="accent6"/>
              </a:buClr>
              <a:buFont typeface="Wingdings" pitchFamily="2" charset="2"/>
              <a:buChar char="l"/>
              <a:defRPr kumimoji="0" lang="en-US" altLang="zh-CN" sz="2000" b="1" kern="1200" dirty="0" smtClean="0">
                <a:solidFill>
                  <a:schemeClr val="tx1"/>
                </a:solidFill>
                <a:latin typeface="Adobe 宋体 Std L" pitchFamily="18" charset="-122"/>
                <a:ea typeface="Adobe 宋体 Std L" pitchFamily="18" charset="-122"/>
                <a:cs typeface="华文细黑" pitchFamily="2" charset="-122"/>
              </a:defRPr>
            </a:lvl1pPr>
            <a:lvl2pPr>
              <a:defRPr kumimoji="0" lang="zh-CN" altLang="en-US" b="1" i="1" kern="1200" dirty="0" smtClean="0">
                <a:solidFill>
                  <a:schemeClr val="tx1"/>
                </a:solidFill>
                <a:latin typeface="Adobe 宋体 Std L" pitchFamily="18" charset="-122"/>
                <a:ea typeface="Adobe 宋体 Std L" pitchFamily="18" charset="-122"/>
                <a:cs typeface="华文细黑" pitchFamily="2" charset="-122"/>
              </a:defRPr>
            </a:lvl2pPr>
            <a:lvl3pPr>
              <a:defRPr b="1" i="1">
                <a:ea typeface="Adobe 黑体 Std R"/>
              </a:defRPr>
            </a:lvl3pPr>
          </a:lstStyle>
          <a:p>
            <a:pPr lvl="0"/>
            <a:r>
              <a:rPr lang="zh-CN" altLang="en-US" dirty="0"/>
              <a:t>单击此处编辑母版文本样式</a:t>
            </a:r>
          </a:p>
          <a:p>
            <a:pPr marL="742950" lvl="1"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dirty="0"/>
              <a:t>第二级</a:t>
            </a:r>
            <a:endParaRPr lang="en-US" altLang="zh-CN" dirty="0"/>
          </a:p>
          <a:p>
            <a:pPr marL="1143000" lvl="2"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dirty="0"/>
              <a:t>第三级</a:t>
            </a:r>
          </a:p>
          <a:p>
            <a:pPr lvl="3"/>
            <a:r>
              <a:rPr lang="zh-CN" altLang="en-US" dirty="0"/>
              <a:t>第四级</a:t>
            </a:r>
          </a:p>
          <a:p>
            <a:pPr lvl="4"/>
            <a:r>
              <a:rPr lang="zh-CN" altLang="en-US" dirty="0"/>
              <a:t>第五级</a:t>
            </a:r>
          </a:p>
        </p:txBody>
      </p:sp>
      <p:sp>
        <p:nvSpPr>
          <p:cNvPr id="4"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a:pPr>
                <a:defRPr/>
              </a:pPr>
              <a:t>‹#›</a:t>
            </a:fld>
            <a:endParaRPr lang="en-US" altLang="zh-CN"/>
          </a:p>
        </p:txBody>
      </p:sp>
      <p:sp>
        <p:nvSpPr>
          <p:cNvPr id="5" name="标题 4"/>
          <p:cNvSpPr>
            <a:spLocks noGrp="1"/>
          </p:cNvSpPr>
          <p:nvPr>
            <p:ph type="title"/>
          </p:nvPr>
        </p:nvSpPr>
        <p:spPr>
          <a:xfrm>
            <a:off x="468316" y="17845"/>
            <a:ext cx="4846637" cy="410765"/>
          </a:xfrm>
        </p:spPr>
        <p:txBody>
          <a:bodyPr/>
          <a:lstStyle>
            <a:lvl1pPr>
              <a:defRPr kumimoji="0" lang="zh-CN" altLang="en-US" sz="2800" b="1" kern="1200" dirty="0">
                <a:solidFill>
                  <a:schemeClr val="accent6"/>
                </a:solidFill>
                <a:latin typeface="Adobe 黑体 Std R" pitchFamily="34" charset="-122"/>
                <a:ea typeface="Adobe 黑体 Std R" pitchFamily="34" charset="-122"/>
                <a:cs typeface="华文细黑" charset="0"/>
              </a:defRPr>
            </a:lvl1pPr>
          </a:lstStyle>
          <a:p>
            <a:r>
              <a:rPr lang="zh-CN" altLang="en-US" dirty="0"/>
              <a:t>单击此处编辑母版标题样式</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00039" y="857241"/>
            <a:ext cx="8207375" cy="2357452"/>
          </a:xfrm>
        </p:spPr>
        <p:txBody>
          <a:bodyPr/>
          <a:lstStyle>
            <a:lvl1pPr marL="342900" indent="-342900" algn="l" rtl="0" eaLnBrk="1" fontAlgn="base" hangingPunct="1">
              <a:lnSpc>
                <a:spcPct val="150000"/>
              </a:lnSpc>
              <a:spcBef>
                <a:spcPct val="20000"/>
              </a:spcBef>
              <a:spcAft>
                <a:spcPct val="0"/>
              </a:spcAft>
              <a:buClr>
                <a:schemeClr val="accent6"/>
              </a:buClr>
              <a:buFont typeface="Wingdings" pitchFamily="2" charset="2"/>
              <a:buChar char="l"/>
              <a:defRPr kumimoji="0" lang="en-US" altLang="zh-CN" sz="2000" b="1" kern="1200" dirty="0" smtClean="0">
                <a:solidFill>
                  <a:schemeClr val="tx1"/>
                </a:solidFill>
                <a:latin typeface="Adobe 宋体 Std L" pitchFamily="18" charset="-122"/>
                <a:ea typeface="Adobe 宋体 Std L" pitchFamily="18" charset="-122"/>
                <a:cs typeface="华文细黑" pitchFamily="2" charset="-122"/>
              </a:defRPr>
            </a:lvl1pPr>
            <a:lvl2pPr>
              <a:defRPr kumimoji="0" lang="zh-CN" altLang="en-US" b="1" i="1" kern="1200" dirty="0" smtClean="0">
                <a:solidFill>
                  <a:schemeClr val="tx1"/>
                </a:solidFill>
                <a:latin typeface="Adobe 宋体 Std L" pitchFamily="18" charset="-122"/>
                <a:ea typeface="Adobe 宋体 Std L" pitchFamily="18" charset="-122"/>
                <a:cs typeface="华文细黑" pitchFamily="2" charset="-122"/>
              </a:defRPr>
            </a:lvl2pPr>
            <a:lvl3pPr>
              <a:defRPr b="1" i="1">
                <a:ea typeface="Adobe 黑体 Std R"/>
              </a:defRPr>
            </a:lvl3pPr>
          </a:lstStyle>
          <a:p>
            <a:pPr lvl="0"/>
            <a:r>
              <a:rPr lang="zh-CN" altLang="en-US" dirty="0"/>
              <a:t>单击此处编辑母版文本样式</a:t>
            </a:r>
          </a:p>
          <a:p>
            <a:pPr marL="742950" lvl="1"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dirty="0"/>
              <a:t>第二级</a:t>
            </a:r>
            <a:endParaRPr lang="en-US" altLang="zh-CN" dirty="0"/>
          </a:p>
          <a:p>
            <a:pPr marL="1143000" lvl="2"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dirty="0"/>
              <a:t>第三级</a:t>
            </a:r>
          </a:p>
          <a:p>
            <a:pPr lvl="3"/>
            <a:r>
              <a:rPr lang="zh-CN" altLang="en-US" dirty="0"/>
              <a:t>第四级</a:t>
            </a:r>
          </a:p>
          <a:p>
            <a:pPr lvl="4"/>
            <a:r>
              <a:rPr lang="zh-CN" altLang="en-US" dirty="0"/>
              <a:t>第五级</a:t>
            </a:r>
          </a:p>
        </p:txBody>
      </p:sp>
      <p:sp>
        <p:nvSpPr>
          <p:cNvPr id="4"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a:pPr>
                <a:defRPr/>
              </a:pPr>
              <a:t>‹#›</a:t>
            </a:fld>
            <a:endParaRPr lang="en-US" altLang="zh-CN"/>
          </a:p>
        </p:txBody>
      </p:sp>
      <p:sp>
        <p:nvSpPr>
          <p:cNvPr id="5" name="标题 4"/>
          <p:cNvSpPr>
            <a:spLocks noGrp="1"/>
          </p:cNvSpPr>
          <p:nvPr>
            <p:ph type="title"/>
          </p:nvPr>
        </p:nvSpPr>
        <p:spPr>
          <a:xfrm>
            <a:off x="468316" y="17845"/>
            <a:ext cx="4846637" cy="410765"/>
          </a:xfrm>
        </p:spPr>
        <p:txBody>
          <a:bodyPr/>
          <a:lstStyle>
            <a:lvl1pPr>
              <a:defRPr kumimoji="0" lang="zh-CN" altLang="en-US" sz="2800" b="1" kern="1200" dirty="0">
                <a:solidFill>
                  <a:schemeClr val="accent6"/>
                </a:solidFill>
                <a:latin typeface="Adobe 黑体 Std R" pitchFamily="34" charset="-122"/>
                <a:ea typeface="Adobe 黑体 Std R" pitchFamily="34" charset="-122"/>
                <a:cs typeface="华文细黑" charset="0"/>
              </a:defRPr>
            </a:lvl1pPr>
          </a:lstStyle>
          <a:p>
            <a:r>
              <a:rPr lang="zh-CN" altLang="en-US" dirty="0"/>
              <a:t>单击此处编辑母版标题样式</a:t>
            </a:r>
          </a:p>
        </p:txBody>
      </p:sp>
      <p:sp>
        <p:nvSpPr>
          <p:cNvPr id="12" name="文本占位符 11"/>
          <p:cNvSpPr>
            <a:spLocks noGrp="1"/>
          </p:cNvSpPr>
          <p:nvPr>
            <p:ph type="body" sz="quarter" idx="11" hasCustomPrompt="1"/>
          </p:nvPr>
        </p:nvSpPr>
        <p:spPr>
          <a:xfrm>
            <a:off x="857250" y="3571875"/>
            <a:ext cx="6357956" cy="507831"/>
          </a:xfrm>
          <a:solidFill>
            <a:srgbClr val="23A3AE"/>
          </a:solidFill>
          <a:ln>
            <a:noFill/>
            <a:headEnd/>
            <a:tailEnd/>
          </a:ln>
        </p:spPr>
        <p:style>
          <a:lnRef idx="2">
            <a:schemeClr val="accent2"/>
          </a:lnRef>
          <a:fillRef idx="1">
            <a:schemeClr val="lt1"/>
          </a:fillRef>
          <a:effectRef idx="0">
            <a:schemeClr val="accent2"/>
          </a:effectRef>
          <a:fontRef idx="minor">
            <a:schemeClr val="dk1"/>
          </a:fontRef>
        </p:style>
        <p:txBody>
          <a:bodyPr wrap="square" anchor="ctr">
            <a:spAutoFit/>
          </a:bodyPr>
          <a:lstStyle>
            <a:lvl1pPr algn="l" rtl="0" eaLnBrk="0" fontAlgn="base" hangingPunct="0">
              <a:lnSpc>
                <a:spcPct val="150000"/>
              </a:lnSpc>
              <a:spcBef>
                <a:spcPct val="20000"/>
              </a:spcBef>
              <a:spcAft>
                <a:spcPct val="0"/>
              </a:spcAft>
              <a:buNone/>
              <a:defRPr lang="zh-CN" altLang="en-US" sz="1800" i="0" kern="1200" dirty="0" smtClean="0">
                <a:solidFill>
                  <a:schemeClr val="bg1"/>
                </a:solidFill>
                <a:latin typeface="Adobe 仿宋 Std R" pitchFamily="18" charset="-122"/>
                <a:ea typeface="Adobe 仿宋 Std R" pitchFamily="18" charset="-122"/>
                <a:cs typeface="+mn-cs"/>
              </a:defRPr>
            </a:lvl1pPr>
          </a:lstStyle>
          <a:p>
            <a:pPr lvl="0"/>
            <a:r>
              <a:rPr lang="zh-CN" altLang="en-US" dirty="0"/>
              <a:t>单击此处编辑 注意 文本样式</a:t>
            </a:r>
          </a:p>
        </p:txBody>
      </p:sp>
      <p:sp>
        <p:nvSpPr>
          <p:cNvPr id="14" name="图片占位符 13"/>
          <p:cNvSpPr>
            <a:spLocks noGrp="1"/>
          </p:cNvSpPr>
          <p:nvPr>
            <p:ph type="pic" sz="quarter" idx="12"/>
          </p:nvPr>
        </p:nvSpPr>
        <p:spPr>
          <a:xfrm>
            <a:off x="7072313" y="3571875"/>
            <a:ext cx="428625" cy="500063"/>
          </a:xfrm>
          <a:noFill/>
          <a:ln w="9525">
            <a:noFill/>
            <a:miter lim="800000"/>
            <a:headEnd/>
            <a:tailEnd/>
          </a:ln>
        </p:spPr>
        <p:txBody>
          <a:bodyPr/>
          <a:lstStyle/>
          <a:p>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6"/>
            <a:ext cx="7886700" cy="2139553"/>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3442099"/>
            <a:ext cx="7886700" cy="112514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00039" y="857241"/>
            <a:ext cx="8207375" cy="2357452"/>
          </a:xfrm>
        </p:spPr>
        <p:txBody>
          <a:bodyPr/>
          <a:lstStyle>
            <a:lvl1pPr marL="342900" indent="-342900" algn="l" rtl="0" eaLnBrk="1" fontAlgn="base" hangingPunct="1">
              <a:lnSpc>
                <a:spcPct val="150000"/>
              </a:lnSpc>
              <a:spcBef>
                <a:spcPct val="20000"/>
              </a:spcBef>
              <a:spcAft>
                <a:spcPct val="0"/>
              </a:spcAft>
              <a:buClr>
                <a:schemeClr val="accent6"/>
              </a:buClr>
              <a:buFont typeface="Wingdings" pitchFamily="2" charset="2"/>
              <a:buChar char="l"/>
              <a:defRPr kumimoji="0" lang="en-US" altLang="zh-CN" sz="2000" b="1" kern="1200" dirty="0" smtClean="0">
                <a:solidFill>
                  <a:schemeClr val="tx1"/>
                </a:solidFill>
                <a:latin typeface="Adobe 宋体 Std L" pitchFamily="18" charset="-122"/>
                <a:ea typeface="Adobe 宋体 Std L" pitchFamily="18" charset="-122"/>
                <a:cs typeface="华文细黑" pitchFamily="2" charset="-122"/>
              </a:defRPr>
            </a:lvl1pPr>
            <a:lvl2pPr>
              <a:defRPr kumimoji="0" lang="zh-CN" altLang="en-US" b="1" i="1" kern="1200" dirty="0" smtClean="0">
                <a:solidFill>
                  <a:schemeClr val="tx1"/>
                </a:solidFill>
                <a:latin typeface="Adobe 宋体 Std L" pitchFamily="18" charset="-122"/>
                <a:ea typeface="Adobe 宋体 Std L" pitchFamily="18" charset="-122"/>
                <a:cs typeface="华文细黑" pitchFamily="2" charset="-122"/>
              </a:defRPr>
            </a:lvl2pPr>
            <a:lvl3pPr>
              <a:defRPr b="1" i="1">
                <a:ea typeface="Adobe 黑体 Std R"/>
              </a:defRPr>
            </a:lvl3pPr>
          </a:lstStyle>
          <a:p>
            <a:pPr lvl="0"/>
            <a:r>
              <a:rPr lang="zh-CN" altLang="en-US" dirty="0"/>
              <a:t>单击此处编辑母版文本样式</a:t>
            </a:r>
          </a:p>
          <a:p>
            <a:pPr marL="742950" lvl="1"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dirty="0"/>
              <a:t>第二级</a:t>
            </a:r>
            <a:endParaRPr lang="en-US" altLang="zh-CN" dirty="0"/>
          </a:p>
          <a:p>
            <a:pPr marL="1143000" lvl="2"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dirty="0"/>
              <a:t>第三级</a:t>
            </a:r>
          </a:p>
          <a:p>
            <a:pPr lvl="3"/>
            <a:r>
              <a:rPr lang="zh-CN" altLang="en-US" dirty="0"/>
              <a:t>第四级</a:t>
            </a:r>
          </a:p>
          <a:p>
            <a:pPr lvl="4"/>
            <a:r>
              <a:rPr lang="zh-CN" altLang="en-US" dirty="0"/>
              <a:t>第五级</a:t>
            </a:r>
          </a:p>
        </p:txBody>
      </p:sp>
      <p:sp>
        <p:nvSpPr>
          <p:cNvPr id="4"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a:pPr>
                <a:defRPr/>
              </a:pPr>
              <a:t>‹#›</a:t>
            </a:fld>
            <a:endParaRPr lang="en-US" altLang="zh-CN"/>
          </a:p>
        </p:txBody>
      </p:sp>
      <p:sp>
        <p:nvSpPr>
          <p:cNvPr id="5" name="标题 4"/>
          <p:cNvSpPr>
            <a:spLocks noGrp="1"/>
          </p:cNvSpPr>
          <p:nvPr>
            <p:ph type="title"/>
          </p:nvPr>
        </p:nvSpPr>
        <p:spPr>
          <a:xfrm>
            <a:off x="468316" y="17845"/>
            <a:ext cx="4846637" cy="410765"/>
          </a:xfrm>
        </p:spPr>
        <p:txBody>
          <a:bodyPr/>
          <a:lstStyle>
            <a:lvl1pPr>
              <a:defRPr kumimoji="0" lang="zh-CN" altLang="en-US" sz="2800" b="1" kern="1200" dirty="0">
                <a:solidFill>
                  <a:schemeClr val="accent6"/>
                </a:solidFill>
                <a:latin typeface="Adobe 黑体 Std R" pitchFamily="34" charset="-122"/>
                <a:ea typeface="Adobe 黑体 Std R" pitchFamily="34" charset="-122"/>
                <a:cs typeface="华文细黑" charset="0"/>
              </a:defRPr>
            </a:lvl1pPr>
          </a:lstStyle>
          <a:p>
            <a:r>
              <a:rPr lang="zh-CN" altLang="en-US" dirty="0"/>
              <a:t>单击此处编辑母版标题样式</a:t>
            </a:r>
          </a:p>
        </p:txBody>
      </p:sp>
      <p:sp>
        <p:nvSpPr>
          <p:cNvPr id="12" name="文本占位符 11"/>
          <p:cNvSpPr>
            <a:spLocks noGrp="1"/>
          </p:cNvSpPr>
          <p:nvPr>
            <p:ph type="body" sz="quarter" idx="11" hasCustomPrompt="1"/>
          </p:nvPr>
        </p:nvSpPr>
        <p:spPr>
          <a:xfrm>
            <a:off x="857250" y="3571875"/>
            <a:ext cx="6357956" cy="461665"/>
          </a:xfrm>
          <a:solidFill>
            <a:schemeClr val="accent5"/>
          </a:solidFill>
          <a:ln w="9525">
            <a:noFill/>
            <a:miter lim="800000"/>
            <a:headEnd/>
            <a:tailEnd/>
          </a:ln>
          <a:effectLst>
            <a:outerShdw blurRad="63500" dist="20000" dir="5400000" rotWithShape="0">
              <a:srgbClr val="000000">
                <a:alpha val="37999"/>
              </a:srgbClr>
            </a:outerShdw>
          </a:effectLst>
        </p:spPr>
        <p:txBody>
          <a:bodyPr/>
          <a:lstStyle>
            <a:lvl1pPr marL="0" indent="0" algn="l" rtl="0" eaLnBrk="0" fontAlgn="base" hangingPunct="0">
              <a:lnSpc>
                <a:spcPct val="150000"/>
              </a:lnSpc>
              <a:spcBef>
                <a:spcPct val="20000"/>
              </a:spcBef>
              <a:spcAft>
                <a:spcPct val="0"/>
              </a:spcAft>
              <a:buNone/>
              <a:defRPr lang="zh-CN" altLang="en-US" sz="1600" i="0" kern="1200" dirty="0" smtClean="0">
                <a:solidFill>
                  <a:srgbClr val="000000"/>
                </a:solidFill>
                <a:latin typeface="Adobe 仿宋 Std R" pitchFamily="18" charset="-122"/>
                <a:ea typeface="Adobe 仿宋 Std R" pitchFamily="18" charset="-122"/>
                <a:cs typeface="+mn-cs"/>
              </a:defRPr>
            </a:lvl1pPr>
          </a:lstStyle>
          <a:p>
            <a:pPr lvl="0"/>
            <a:r>
              <a:rPr lang="zh-CN" altLang="en-US" dirty="0"/>
              <a:t>单击此处编辑 备注 文本样式</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00039" y="857241"/>
            <a:ext cx="8207375" cy="2357452"/>
          </a:xfrm>
        </p:spPr>
        <p:txBody>
          <a:bodyPr/>
          <a:lstStyle>
            <a:lvl1pPr marL="342900" indent="-342900" algn="l" rtl="0" eaLnBrk="1" fontAlgn="base" hangingPunct="1">
              <a:lnSpc>
                <a:spcPct val="150000"/>
              </a:lnSpc>
              <a:spcBef>
                <a:spcPct val="20000"/>
              </a:spcBef>
              <a:spcAft>
                <a:spcPct val="0"/>
              </a:spcAft>
              <a:buClr>
                <a:schemeClr val="accent6"/>
              </a:buClr>
              <a:buFont typeface="Wingdings" pitchFamily="2" charset="2"/>
              <a:buChar char="l"/>
              <a:defRPr kumimoji="0" lang="en-US" altLang="zh-CN" sz="2000" b="1" kern="1200" dirty="0" smtClean="0">
                <a:solidFill>
                  <a:schemeClr val="tx1"/>
                </a:solidFill>
                <a:latin typeface="Adobe 宋体 Std L" pitchFamily="18" charset="-122"/>
                <a:ea typeface="Adobe 宋体 Std L" pitchFamily="18" charset="-122"/>
                <a:cs typeface="华文细黑" pitchFamily="2" charset="-122"/>
              </a:defRPr>
            </a:lvl1pPr>
            <a:lvl2pPr>
              <a:defRPr kumimoji="0" lang="zh-CN" altLang="en-US" b="1" i="1" kern="1200" dirty="0" smtClean="0">
                <a:solidFill>
                  <a:schemeClr val="tx1"/>
                </a:solidFill>
                <a:latin typeface="Adobe 宋体 Std L" pitchFamily="18" charset="-122"/>
                <a:ea typeface="Adobe 宋体 Std L" pitchFamily="18" charset="-122"/>
                <a:cs typeface="华文细黑" pitchFamily="2" charset="-122"/>
              </a:defRPr>
            </a:lvl2pPr>
            <a:lvl3pPr>
              <a:defRPr b="1" i="1">
                <a:ea typeface="Adobe 黑体 Std R"/>
              </a:defRPr>
            </a:lvl3pPr>
          </a:lstStyle>
          <a:p>
            <a:pPr lvl="0"/>
            <a:r>
              <a:rPr lang="zh-CN" altLang="en-US" dirty="0"/>
              <a:t>单击此处编辑母版文本样式</a:t>
            </a:r>
          </a:p>
          <a:p>
            <a:pPr marL="742950" lvl="1"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dirty="0"/>
              <a:t>第二级</a:t>
            </a:r>
            <a:endParaRPr lang="en-US" altLang="zh-CN" dirty="0"/>
          </a:p>
          <a:p>
            <a:pPr marL="1143000" lvl="2"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dirty="0"/>
              <a:t>第三级</a:t>
            </a:r>
          </a:p>
          <a:p>
            <a:pPr lvl="3"/>
            <a:r>
              <a:rPr lang="zh-CN" altLang="en-US" dirty="0"/>
              <a:t>第四级</a:t>
            </a:r>
          </a:p>
          <a:p>
            <a:pPr lvl="4"/>
            <a:r>
              <a:rPr lang="zh-CN" altLang="en-US" dirty="0"/>
              <a:t>第五级</a:t>
            </a:r>
          </a:p>
        </p:txBody>
      </p:sp>
      <p:sp>
        <p:nvSpPr>
          <p:cNvPr id="4"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a:pPr>
                <a:defRPr/>
              </a:pPr>
              <a:t>‹#›</a:t>
            </a:fld>
            <a:endParaRPr lang="en-US" altLang="zh-CN"/>
          </a:p>
        </p:txBody>
      </p:sp>
      <p:sp>
        <p:nvSpPr>
          <p:cNvPr id="5" name="标题 4"/>
          <p:cNvSpPr>
            <a:spLocks noGrp="1"/>
          </p:cNvSpPr>
          <p:nvPr>
            <p:ph type="title"/>
          </p:nvPr>
        </p:nvSpPr>
        <p:spPr>
          <a:xfrm>
            <a:off x="468316" y="17845"/>
            <a:ext cx="4846637" cy="410765"/>
          </a:xfrm>
        </p:spPr>
        <p:txBody>
          <a:bodyPr/>
          <a:lstStyle>
            <a:lvl1pPr>
              <a:defRPr kumimoji="0" lang="zh-CN" altLang="en-US" sz="2800" b="1" kern="1200" dirty="0">
                <a:solidFill>
                  <a:schemeClr val="accent6"/>
                </a:solidFill>
                <a:latin typeface="Adobe 黑体 Std R" pitchFamily="34" charset="-122"/>
                <a:ea typeface="Adobe 黑体 Std R" pitchFamily="34" charset="-122"/>
                <a:cs typeface="华文细黑" charset="0"/>
              </a:defRPr>
            </a:lvl1pPr>
          </a:lstStyle>
          <a:p>
            <a:r>
              <a:rPr lang="zh-CN" altLang="en-US" dirty="0"/>
              <a:t>单击此处编辑母版标题样式</a:t>
            </a:r>
          </a:p>
        </p:txBody>
      </p:sp>
      <p:sp>
        <p:nvSpPr>
          <p:cNvPr id="12" name="文本占位符 11"/>
          <p:cNvSpPr>
            <a:spLocks noGrp="1"/>
          </p:cNvSpPr>
          <p:nvPr>
            <p:ph type="body" sz="quarter" idx="11" hasCustomPrompt="1"/>
          </p:nvPr>
        </p:nvSpPr>
        <p:spPr>
          <a:xfrm>
            <a:off x="857250" y="3571875"/>
            <a:ext cx="6357956" cy="553998"/>
          </a:xfrm>
          <a:solidFill>
            <a:srgbClr val="FFFF99"/>
          </a:solidFill>
          <a:ln w="9525">
            <a:noFill/>
            <a:miter lim="800000"/>
            <a:headEnd/>
            <a:tailEnd/>
          </a:ln>
          <a:effectLst>
            <a:outerShdw blurRad="63500" dist="20000" dir="5400000" rotWithShape="0">
              <a:srgbClr val="000000">
                <a:alpha val="37999"/>
              </a:srgbClr>
            </a:outerShdw>
          </a:effectLst>
        </p:spPr>
        <p:txBody>
          <a:bodyPr>
            <a:spAutoFit/>
          </a:bodyPr>
          <a:lstStyle>
            <a:lvl1pPr marL="0" indent="0" algn="l" rtl="0" eaLnBrk="1" fontAlgn="base" hangingPunct="1">
              <a:lnSpc>
                <a:spcPct val="150000"/>
              </a:lnSpc>
              <a:spcBef>
                <a:spcPct val="0"/>
              </a:spcBef>
              <a:spcAft>
                <a:spcPct val="0"/>
              </a:spcAft>
              <a:buNone/>
              <a:defRPr lang="zh-CN" altLang="en-US" b="1" i="0" kern="1200" dirty="0" smtClean="0">
                <a:solidFill>
                  <a:srgbClr val="FF0000"/>
                </a:solidFill>
                <a:latin typeface="Adobe 仿宋 Std R" pitchFamily="18" charset="-122"/>
                <a:ea typeface="Adobe 仿宋 Std R" pitchFamily="18" charset="-122"/>
                <a:cs typeface="宋体" charset="0"/>
              </a:defRPr>
            </a:lvl1pPr>
          </a:lstStyle>
          <a:p>
            <a:pPr lvl="0"/>
            <a:r>
              <a:rPr lang="zh-CN" altLang="en-US" dirty="0"/>
              <a:t>单击此处编辑代码文本样式</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
        <p:nvSpPr>
          <p:cNvPr id="4"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a:pPr>
                <a:defRPr/>
              </a:pPr>
              <a:t>‹#›</a:t>
            </a:fld>
            <a:endParaRPr lang="en-US" altLang="zh-CN"/>
          </a:p>
        </p:txBody>
      </p:sp>
      <p:sp>
        <p:nvSpPr>
          <p:cNvPr id="5" name="标题 4"/>
          <p:cNvSpPr>
            <a:spLocks noGrp="1"/>
          </p:cNvSpPr>
          <p:nvPr>
            <p:ph type="title"/>
          </p:nvPr>
        </p:nvSpPr>
        <p:spPr>
          <a:xfrm>
            <a:off x="468316" y="17845"/>
            <a:ext cx="4846637" cy="410765"/>
          </a:xfrm>
        </p:spPr>
        <p:txBody>
          <a:bodyPr/>
          <a:lstStyle>
            <a:lvl1pPr>
              <a:defRPr kumimoji="0" lang="zh-CN" altLang="en-US" sz="2800" b="1" kern="1200" dirty="0">
                <a:solidFill>
                  <a:schemeClr val="accent6"/>
                </a:solidFill>
                <a:latin typeface="Adobe 黑体 Std R" pitchFamily="34" charset="-122"/>
                <a:ea typeface="Adobe 黑体 Std R" pitchFamily="34" charset="-122"/>
                <a:cs typeface="华文细黑" charset="0"/>
              </a:defRPr>
            </a:lvl1pPr>
          </a:lstStyle>
          <a:p>
            <a:r>
              <a:rPr lang="zh-CN" altLang="en-US" dirty="0"/>
              <a:t>单击此处编辑母版标题样式</a:t>
            </a:r>
          </a:p>
        </p:txBody>
      </p:sp>
      <p:pic>
        <p:nvPicPr>
          <p:cNvPr id="6" name="图片 5"/>
          <p:cNvPicPr>
            <a:picLocks noChangeAspect="1"/>
          </p:cNvPicPr>
          <p:nvPr userDrawn="1"/>
        </p:nvPicPr>
        <p:blipFill>
          <a:blip r:embed="rId2" cstate="print">
            <a:duotone>
              <a:schemeClr val="accent1">
                <a:shade val="45000"/>
                <a:satMod val="135000"/>
              </a:schemeClr>
              <a:prstClr val="white"/>
            </a:duotone>
          </a:blip>
          <a:stretch>
            <a:fillRect/>
          </a:stretch>
        </p:blipFill>
        <p:spPr>
          <a:xfrm>
            <a:off x="746619" y="928676"/>
            <a:ext cx="484014" cy="484014"/>
          </a:xfrm>
          <a:prstGeom prst="rect">
            <a:avLst/>
          </a:prstGeom>
        </p:spPr>
      </p:pic>
      <p:sp>
        <p:nvSpPr>
          <p:cNvPr id="7" name="文本框 1"/>
          <p:cNvSpPr txBox="1"/>
          <p:nvPr userDrawn="1"/>
        </p:nvSpPr>
        <p:spPr>
          <a:xfrm>
            <a:off x="690540" y="1426705"/>
            <a:ext cx="595312" cy="338137"/>
          </a:xfrm>
          <a:prstGeom prst="rect">
            <a:avLst/>
          </a:prstGeom>
          <a:noFill/>
        </p:spPr>
        <p:txBody>
          <a:bodyPr wrap="none">
            <a:spAutoFit/>
          </a:bodyPr>
          <a:lstStyle/>
          <a:p>
            <a:pPr>
              <a:defRPr/>
            </a:pPr>
            <a:r>
              <a:rPr lang="zh-CN" altLang="en-US" sz="1600" i="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注意</a:t>
            </a:r>
          </a:p>
        </p:txBody>
      </p:sp>
      <p:sp>
        <p:nvSpPr>
          <p:cNvPr id="8" name="文本占位符 11"/>
          <p:cNvSpPr>
            <a:spLocks noGrp="1"/>
          </p:cNvSpPr>
          <p:nvPr>
            <p:ph type="body" sz="quarter" idx="11" hasCustomPrompt="1"/>
          </p:nvPr>
        </p:nvSpPr>
        <p:spPr>
          <a:xfrm>
            <a:off x="1714480" y="857238"/>
            <a:ext cx="6357956" cy="2890550"/>
          </a:xfrm>
          <a:solidFill>
            <a:schemeClr val="accent5"/>
          </a:solidFill>
          <a:ln w="9525">
            <a:noFill/>
            <a:miter lim="800000"/>
            <a:headEnd/>
            <a:tailEnd/>
          </a:ln>
          <a:effectLst>
            <a:outerShdw blurRad="63500" dist="20000" dir="5400000" rotWithShape="0">
              <a:srgbClr val="000000">
                <a:alpha val="37999"/>
              </a:srgbClr>
            </a:outerShdw>
          </a:effectLst>
        </p:spPr>
        <p:txBody>
          <a:bodyPr/>
          <a:lstStyle>
            <a:lvl1pPr marL="0" indent="0" algn="l" rtl="0" eaLnBrk="0" fontAlgn="base" hangingPunct="0">
              <a:lnSpc>
                <a:spcPct val="150000"/>
              </a:lnSpc>
              <a:spcBef>
                <a:spcPct val="20000"/>
              </a:spcBef>
              <a:spcAft>
                <a:spcPct val="0"/>
              </a:spcAft>
              <a:buNone/>
              <a:defRPr lang="zh-CN" altLang="en-US" sz="1600" i="0" kern="1200" dirty="0" smtClean="0">
                <a:solidFill>
                  <a:srgbClr val="000000"/>
                </a:solidFill>
                <a:latin typeface="Adobe 仿宋 Std R" pitchFamily="18" charset="-122"/>
                <a:ea typeface="Adobe 仿宋 Std R" pitchFamily="18" charset="-122"/>
                <a:cs typeface="+mn-cs"/>
              </a:defRPr>
            </a:lvl1pPr>
          </a:lstStyle>
          <a:p>
            <a:pPr lvl="0"/>
            <a:r>
              <a:rPr lang="zh-CN" altLang="en-US" dirty="0"/>
              <a:t>单击此处编辑 备注 文本样式</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00039" y="857241"/>
            <a:ext cx="8207375" cy="2071699"/>
          </a:xfrm>
        </p:spPr>
        <p:txBody>
          <a:bodyPr/>
          <a:lstStyle>
            <a:lvl1pPr marL="342900" indent="-342900" algn="l" rtl="0" eaLnBrk="1" fontAlgn="base" hangingPunct="1">
              <a:lnSpc>
                <a:spcPct val="150000"/>
              </a:lnSpc>
              <a:spcBef>
                <a:spcPct val="20000"/>
              </a:spcBef>
              <a:spcAft>
                <a:spcPct val="0"/>
              </a:spcAft>
              <a:buClr>
                <a:schemeClr val="accent6"/>
              </a:buClr>
              <a:buFont typeface="Wingdings" pitchFamily="2" charset="2"/>
              <a:buChar char="l"/>
              <a:defRPr kumimoji="0" lang="en-US" altLang="zh-CN" sz="2000" b="1" kern="1200" dirty="0" smtClean="0">
                <a:solidFill>
                  <a:schemeClr val="tx1"/>
                </a:solidFill>
                <a:latin typeface="Adobe 宋体 Std L" pitchFamily="18" charset="-122"/>
                <a:ea typeface="Adobe 宋体 Std L" pitchFamily="18" charset="-122"/>
                <a:cs typeface="华文细黑" pitchFamily="2" charset="-122"/>
              </a:defRPr>
            </a:lvl1pPr>
            <a:lvl2pPr>
              <a:defRPr kumimoji="0" lang="zh-CN" altLang="en-US" b="1" i="1" kern="1200" dirty="0" smtClean="0">
                <a:solidFill>
                  <a:schemeClr val="tx1"/>
                </a:solidFill>
                <a:latin typeface="Adobe 宋体 Std L" pitchFamily="18" charset="-122"/>
                <a:ea typeface="Adobe 宋体 Std L" pitchFamily="18" charset="-122"/>
                <a:cs typeface="华文细黑" pitchFamily="2" charset="-122"/>
              </a:defRPr>
            </a:lvl2pPr>
            <a:lvl3pPr>
              <a:defRPr b="1" i="1">
                <a:ea typeface="Adobe 黑体 Std R"/>
              </a:defRPr>
            </a:lvl3pPr>
          </a:lstStyle>
          <a:p>
            <a:pPr lvl="0"/>
            <a:r>
              <a:rPr lang="zh-CN" altLang="en-US" dirty="0"/>
              <a:t>单击此处编辑母版文本样式</a:t>
            </a:r>
          </a:p>
          <a:p>
            <a:pPr marL="742950" lvl="1"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dirty="0"/>
              <a:t>第二级</a:t>
            </a:r>
            <a:endParaRPr lang="en-US" altLang="zh-CN" dirty="0"/>
          </a:p>
          <a:p>
            <a:pPr marL="1143000" lvl="2"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dirty="0"/>
              <a:t>第三级</a:t>
            </a:r>
          </a:p>
          <a:p>
            <a:pPr lvl="3"/>
            <a:r>
              <a:rPr lang="zh-CN" altLang="en-US" dirty="0"/>
              <a:t>第四级</a:t>
            </a:r>
          </a:p>
          <a:p>
            <a:pPr lvl="4"/>
            <a:r>
              <a:rPr lang="zh-CN" altLang="en-US" dirty="0"/>
              <a:t>第五级</a:t>
            </a:r>
          </a:p>
        </p:txBody>
      </p:sp>
      <p:sp>
        <p:nvSpPr>
          <p:cNvPr id="4"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a:pPr>
                <a:defRPr/>
              </a:pPr>
              <a:t>‹#›</a:t>
            </a:fld>
            <a:endParaRPr lang="en-US" altLang="zh-CN"/>
          </a:p>
        </p:txBody>
      </p:sp>
      <p:sp>
        <p:nvSpPr>
          <p:cNvPr id="5" name="标题 4"/>
          <p:cNvSpPr>
            <a:spLocks noGrp="1"/>
          </p:cNvSpPr>
          <p:nvPr>
            <p:ph type="title"/>
          </p:nvPr>
        </p:nvSpPr>
        <p:spPr>
          <a:xfrm>
            <a:off x="468316" y="17845"/>
            <a:ext cx="4846637" cy="410765"/>
          </a:xfrm>
        </p:spPr>
        <p:txBody>
          <a:bodyPr/>
          <a:lstStyle>
            <a:lvl1pPr>
              <a:defRPr kumimoji="0" lang="zh-CN" altLang="en-US" sz="2800" b="1" kern="1200" dirty="0">
                <a:solidFill>
                  <a:schemeClr val="accent6"/>
                </a:solidFill>
                <a:latin typeface="Adobe 黑体 Std R" pitchFamily="34" charset="-122"/>
                <a:ea typeface="Adobe 黑体 Std R" pitchFamily="34" charset="-122"/>
                <a:cs typeface="华文细黑" charset="0"/>
              </a:defRPr>
            </a:lvl1pPr>
          </a:lstStyle>
          <a:p>
            <a:r>
              <a:rPr lang="zh-CN" altLang="en-US" dirty="0"/>
              <a:t>单击此处编辑母版标题样式</a:t>
            </a:r>
          </a:p>
        </p:txBody>
      </p:sp>
      <p:sp>
        <p:nvSpPr>
          <p:cNvPr id="7" name="表格占位符 6"/>
          <p:cNvSpPr>
            <a:spLocks noGrp="1"/>
          </p:cNvSpPr>
          <p:nvPr>
            <p:ph type="tbl" sz="quarter" idx="11"/>
          </p:nvPr>
        </p:nvSpPr>
        <p:spPr>
          <a:xfrm>
            <a:off x="571472" y="3071816"/>
            <a:ext cx="4143386" cy="1643077"/>
          </a:xfrm>
        </p:spPr>
        <p:txBody>
          <a:bodyPr/>
          <a:lstStyle/>
          <a:p>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143372" y="857241"/>
            <a:ext cx="4564042" cy="2071699"/>
          </a:xfrm>
        </p:spPr>
        <p:txBody>
          <a:bodyPr/>
          <a:lstStyle>
            <a:lvl1pPr marL="342900" indent="-342900" algn="l" rtl="0" eaLnBrk="1" fontAlgn="base" hangingPunct="1">
              <a:lnSpc>
                <a:spcPct val="150000"/>
              </a:lnSpc>
              <a:spcBef>
                <a:spcPct val="20000"/>
              </a:spcBef>
              <a:spcAft>
                <a:spcPct val="0"/>
              </a:spcAft>
              <a:buClr>
                <a:schemeClr val="accent6"/>
              </a:buClr>
              <a:buFont typeface="Wingdings" pitchFamily="2" charset="2"/>
              <a:buChar char="l"/>
              <a:defRPr kumimoji="0" lang="en-US" altLang="zh-CN" sz="2000" b="1" kern="1200" dirty="0" smtClean="0">
                <a:solidFill>
                  <a:schemeClr val="tx1"/>
                </a:solidFill>
                <a:latin typeface="Adobe 宋体 Std L" pitchFamily="18" charset="-122"/>
                <a:ea typeface="Adobe 宋体 Std L" pitchFamily="18" charset="-122"/>
                <a:cs typeface="华文细黑" pitchFamily="2" charset="-122"/>
              </a:defRPr>
            </a:lvl1pPr>
            <a:lvl2pPr>
              <a:defRPr kumimoji="0" lang="zh-CN" altLang="en-US" b="1" i="1" kern="1200" dirty="0" smtClean="0">
                <a:solidFill>
                  <a:schemeClr val="tx1"/>
                </a:solidFill>
                <a:latin typeface="Adobe 宋体 Std L" pitchFamily="18" charset="-122"/>
                <a:ea typeface="Adobe 宋体 Std L" pitchFamily="18" charset="-122"/>
                <a:cs typeface="华文细黑" pitchFamily="2" charset="-122"/>
              </a:defRPr>
            </a:lvl2pPr>
            <a:lvl3pPr>
              <a:defRPr b="1" i="1">
                <a:ea typeface="Adobe 黑体 Std R"/>
              </a:defRPr>
            </a:lvl3pPr>
          </a:lstStyle>
          <a:p>
            <a:pPr lvl="0"/>
            <a:r>
              <a:rPr lang="zh-CN" altLang="en-US" dirty="0"/>
              <a:t>单击此处编辑母版文本样式</a:t>
            </a:r>
          </a:p>
          <a:p>
            <a:pPr marL="742950" lvl="1"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dirty="0"/>
              <a:t>第二级</a:t>
            </a:r>
            <a:endParaRPr lang="en-US" altLang="zh-CN" dirty="0"/>
          </a:p>
          <a:p>
            <a:pPr marL="1143000" lvl="2"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dirty="0"/>
              <a:t>第三级</a:t>
            </a:r>
          </a:p>
          <a:p>
            <a:pPr lvl="3"/>
            <a:r>
              <a:rPr lang="zh-CN" altLang="en-US" dirty="0"/>
              <a:t>第四级</a:t>
            </a:r>
          </a:p>
          <a:p>
            <a:pPr lvl="4"/>
            <a:r>
              <a:rPr lang="zh-CN" altLang="en-US" dirty="0"/>
              <a:t>第五级</a:t>
            </a:r>
          </a:p>
        </p:txBody>
      </p:sp>
      <p:sp>
        <p:nvSpPr>
          <p:cNvPr id="4"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a:pPr>
                <a:defRPr/>
              </a:pPr>
              <a:t>‹#›</a:t>
            </a:fld>
            <a:endParaRPr lang="en-US" altLang="zh-CN"/>
          </a:p>
        </p:txBody>
      </p:sp>
      <p:sp>
        <p:nvSpPr>
          <p:cNvPr id="5" name="标题 4"/>
          <p:cNvSpPr>
            <a:spLocks noGrp="1"/>
          </p:cNvSpPr>
          <p:nvPr>
            <p:ph type="title"/>
          </p:nvPr>
        </p:nvSpPr>
        <p:spPr>
          <a:xfrm>
            <a:off x="468316" y="17845"/>
            <a:ext cx="4846637" cy="410765"/>
          </a:xfrm>
        </p:spPr>
        <p:txBody>
          <a:bodyPr/>
          <a:lstStyle>
            <a:lvl1pPr>
              <a:defRPr kumimoji="0" lang="zh-CN" altLang="en-US" sz="2800" b="1" kern="1200" dirty="0">
                <a:solidFill>
                  <a:schemeClr val="accent6"/>
                </a:solidFill>
                <a:latin typeface="Adobe 黑体 Std R" pitchFamily="34" charset="-122"/>
                <a:ea typeface="Adobe 黑体 Std R" pitchFamily="34" charset="-122"/>
                <a:cs typeface="华文细黑" charset="0"/>
              </a:defRPr>
            </a:lvl1pPr>
          </a:lstStyle>
          <a:p>
            <a:r>
              <a:rPr lang="zh-CN" altLang="en-US" dirty="0"/>
              <a:t>单击此处编辑母版标题样式</a:t>
            </a:r>
          </a:p>
        </p:txBody>
      </p:sp>
      <p:pic>
        <p:nvPicPr>
          <p:cNvPr id="6" name="Picture 6" descr="d:\360se6\USERDA~1\Temp\9688751.jpg"/>
          <p:cNvPicPr>
            <a:picLocks noChangeAspect="1" noChangeArrowheads="1"/>
          </p:cNvPicPr>
          <p:nvPr userDrawn="1"/>
        </p:nvPicPr>
        <p:blipFill>
          <a:blip r:embed="rId2"/>
          <a:srcRect/>
          <a:stretch>
            <a:fillRect/>
          </a:stretch>
        </p:blipFill>
        <p:spPr bwMode="auto">
          <a:xfrm>
            <a:off x="571471" y="1142990"/>
            <a:ext cx="3333615" cy="2571768"/>
          </a:xfrm>
          <a:prstGeom prst="rect">
            <a:avLst/>
          </a:prstGeom>
          <a:noFill/>
          <a:ln w="9525">
            <a:noFill/>
            <a:miter lim="800000"/>
            <a:headEnd/>
            <a:tailEnd/>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6"/>
            <a:ext cx="7886700" cy="2139553"/>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3442099"/>
            <a:ext cx="7886700" cy="112514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51CD21A3-4AB3-4FC6-AAAF-4DD394124CE3}" type="slidenum">
              <a:rPr lang="zh-CN" altLang="en-US"/>
              <a:pPr>
                <a:defRPr/>
              </a:pPr>
              <a:t>‹#›</a:t>
            </a:fld>
            <a:endParaRPr lang="en-US" altLang="zh-CN"/>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68313" y="844154"/>
            <a:ext cx="4027487" cy="3750469"/>
          </a:xfrm>
        </p:spPr>
        <p:txBody>
          <a:bodyPr/>
          <a:lstStyle>
            <a:lvl2pPr marL="742950" indent="-285750" algn="l" rtl="0" eaLnBrk="1" fontAlgn="base" hangingPunct="1">
              <a:lnSpc>
                <a:spcPct val="150000"/>
              </a:lnSpc>
              <a:spcBef>
                <a:spcPct val="20000"/>
              </a:spcBef>
              <a:spcAft>
                <a:spcPct val="0"/>
              </a:spcAft>
              <a:buClr>
                <a:schemeClr val="accent6"/>
              </a:buClr>
              <a:buFont typeface="Wingdings" pitchFamily="2" charset="2"/>
              <a:buChar char="l"/>
              <a:defRPr/>
            </a:lvl2pPr>
            <a:lvl3pPr marL="1143000" indent="-285750" algn="l" rtl="0" eaLnBrk="1" fontAlgn="base" hangingPunct="1">
              <a:lnSpc>
                <a:spcPct val="150000"/>
              </a:lnSpc>
              <a:spcBef>
                <a:spcPct val="20000"/>
              </a:spcBef>
              <a:spcAft>
                <a:spcPct val="0"/>
              </a:spcAft>
              <a:buClr>
                <a:schemeClr val="accent6"/>
              </a:buClr>
              <a:buFont typeface="Wingdings" pitchFamily="2" charset="2"/>
              <a:buChar char="l"/>
              <a:defRPr/>
            </a:lvl3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648200" y="844154"/>
            <a:ext cx="4027488" cy="375046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872550F5-49B5-485E-A41F-D21BACD6FDD0}" type="slidenum">
              <a:rPr lang="zh-CN" altLang="en-US"/>
              <a:pPr>
                <a:defRPr/>
              </a:pPr>
              <a:t>‹#›</a:t>
            </a:fld>
            <a:endParaRPr lang="en-US" altLang="zh-CN"/>
          </a:p>
        </p:txBody>
      </p:sp>
      <p:sp>
        <p:nvSpPr>
          <p:cNvPr id="6" name="标题 1"/>
          <p:cNvSpPr txBox="1">
            <a:spLocks/>
          </p:cNvSpPr>
          <p:nvPr userDrawn="1"/>
        </p:nvSpPr>
        <p:spPr bwMode="auto">
          <a:xfrm>
            <a:off x="225431" y="53563"/>
            <a:ext cx="4846637" cy="41076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kumimoji="0" lang="zh-CN" altLang="en-US" sz="2800" b="1" kern="1200" dirty="0">
                <a:solidFill>
                  <a:schemeClr val="accent6"/>
                </a:solidFill>
                <a:latin typeface="Adobe 黑体 Std R" pitchFamily="34" charset="-122"/>
                <a:ea typeface="Adobe 黑体 Std R" pitchFamily="34" charset="-122"/>
                <a:cs typeface="华文细黑"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chemeClr val="accent6"/>
                </a:solidFill>
                <a:effectLst/>
                <a:uLnTx/>
                <a:uFillTx/>
                <a:latin typeface="Adobe 黑体 Std R" pitchFamily="34" charset="-122"/>
                <a:ea typeface="Adobe 黑体 Std R" pitchFamily="34" charset="-122"/>
                <a:cs typeface="华文细黑" charset="0"/>
              </a:rPr>
              <a:t>单击此处编辑母版标题样式</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273844"/>
            <a:ext cx="7886700" cy="994172"/>
          </a:xfrm>
        </p:spPr>
        <p:txBody>
          <a:bodyPr/>
          <a:lstStyle/>
          <a:p>
            <a:r>
              <a:rPr lang="zh-CN" altLang="en-US"/>
              <a:t>单击此处编辑母版标题样式</a:t>
            </a:r>
          </a:p>
        </p:txBody>
      </p:sp>
      <p:sp>
        <p:nvSpPr>
          <p:cNvPr id="3" name="文本占位符 2"/>
          <p:cNvSpPr>
            <a:spLocks noGrp="1"/>
          </p:cNvSpPr>
          <p:nvPr>
            <p:ph type="body" idx="1"/>
          </p:nvPr>
        </p:nvSpPr>
        <p:spPr>
          <a:xfrm>
            <a:off x="630243" y="1260872"/>
            <a:ext cx="3868737"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43" y="1878806"/>
            <a:ext cx="3868737"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260872"/>
            <a:ext cx="3887788"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1878806"/>
            <a:ext cx="3887788"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3F725A47-9BB4-4C61-AA3F-F8BEB313E901}" type="slidenum">
              <a:rPr lang="zh-CN" altLang="en-US"/>
              <a:pPr>
                <a:defRPr/>
              </a:pPr>
              <a:t>‹#›</a:t>
            </a:fld>
            <a:endParaRPr lang="en-US" altLang="zh-CN"/>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3FEB84D4-D3AC-4D0D-92F3-4E29699CCF8A}" type="slidenum">
              <a:rPr lang="zh-CN" altLang="en-US"/>
              <a:pPr>
                <a:defRPr/>
              </a:pPr>
              <a:t>‹#›</a:t>
            </a:fld>
            <a:endParaRPr lang="en-US" altLang="zh-CN"/>
          </a:p>
        </p:txBody>
      </p:sp>
      <p:sp>
        <p:nvSpPr>
          <p:cNvPr id="4" name="标题 1"/>
          <p:cNvSpPr txBox="1">
            <a:spLocks/>
          </p:cNvSpPr>
          <p:nvPr userDrawn="1"/>
        </p:nvSpPr>
        <p:spPr bwMode="auto">
          <a:xfrm>
            <a:off x="285725" y="53563"/>
            <a:ext cx="4846637" cy="41076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kumimoji="0" lang="zh-CN" altLang="en-US" sz="2800" b="1" kern="1200" dirty="0">
                <a:solidFill>
                  <a:schemeClr val="accent6"/>
                </a:solidFill>
                <a:latin typeface="Adobe 黑体 Std R" pitchFamily="34" charset="-122"/>
                <a:ea typeface="Adobe 黑体 Std R" pitchFamily="34" charset="-122"/>
                <a:cs typeface="华文细黑"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chemeClr val="accent6"/>
                </a:solidFill>
                <a:effectLst/>
                <a:uLnTx/>
                <a:uFillTx/>
                <a:latin typeface="Adobe 黑体 Std R" pitchFamily="34" charset="-122"/>
                <a:ea typeface="Adobe 黑体 Std R" pitchFamily="34" charset="-122"/>
                <a:cs typeface="华文细黑" charset="0"/>
              </a:rPr>
              <a:t>单击此处编辑母版标题样式</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8" name="标题 3"/>
          <p:cNvSpPr>
            <a:spLocks noGrp="1"/>
          </p:cNvSpPr>
          <p:nvPr userDrawn="1">
            <p:ph type="title" idx="4294967295"/>
          </p:nvPr>
        </p:nvSpPr>
        <p:spPr>
          <a:xfrm>
            <a:off x="539750" y="2"/>
            <a:ext cx="8147050" cy="519113"/>
          </a:xfrm>
        </p:spPr>
        <p:txBody>
          <a:bodyPr/>
          <a:lstStyle/>
          <a:p>
            <a:pPr eaLnBrk="1" hangingPunct="1">
              <a:defRPr/>
            </a:pPr>
            <a:r>
              <a:rPr kumimoji="0" lang="zh-CN" altLang="en-US" sz="2800" b="1">
                <a:solidFill>
                  <a:schemeClr val="accent6"/>
                </a:solidFill>
                <a:ea typeface="Adobe 黑体 Std R" pitchFamily="34" charset="-122"/>
              </a:rPr>
              <a:t>单击此处编辑母版标题样式</a:t>
            </a:r>
            <a:endParaRPr kumimoji="0" lang="zh-CN" altLang="en-US" sz="2800" b="1" dirty="0">
              <a:solidFill>
                <a:schemeClr val="accent6"/>
              </a:solidFill>
              <a:latin typeface="Adobe 黑体 Std R" pitchFamily="34" charset="-122"/>
              <a:ea typeface="Adobe 黑体 Std R" pitchFamily="34" charset="-122"/>
            </a:endParaRPr>
          </a:p>
        </p:txBody>
      </p:sp>
      <p:sp>
        <p:nvSpPr>
          <p:cNvPr id="9" name="Rectangle 3"/>
          <p:cNvSpPr>
            <a:spLocks noChangeArrowheads="1"/>
          </p:cNvSpPr>
          <p:nvPr userDrawn="1"/>
        </p:nvSpPr>
        <p:spPr bwMode="auto">
          <a:xfrm>
            <a:off x="468313" y="750095"/>
            <a:ext cx="8229600" cy="3857625"/>
          </a:xfrm>
          <a:prstGeom prst="rect">
            <a:avLst/>
          </a:prstGeom>
          <a:noFill/>
          <a:ln>
            <a:noFill/>
          </a:ln>
        </p:spPr>
        <p:txBody>
          <a:bodyPr/>
          <a:lstStyle/>
          <a:p>
            <a:pPr marL="342900" indent="-342900">
              <a:lnSpc>
                <a:spcPct val="150000"/>
              </a:lnSpc>
              <a:spcBef>
                <a:spcPct val="20000"/>
              </a:spcBef>
              <a:buClr>
                <a:schemeClr val="accent6"/>
              </a:buClr>
              <a:buFont typeface="Wingdings" pitchFamily="2" charset="2"/>
              <a:buChar char="l"/>
              <a:defRPr/>
            </a:pPr>
            <a:r>
              <a:rPr lang="zh-CN" altLang="en-US" sz="2000" b="1" i="0" dirty="0">
                <a:latin typeface="Adobe 仿宋 Std R" pitchFamily="18" charset="-122"/>
                <a:ea typeface="Adobe 仿宋 Std R" pitchFamily="18" charset="-122"/>
              </a:rPr>
              <a:t>了解静态网站与动态网站的概念及区别</a:t>
            </a:r>
          </a:p>
          <a:p>
            <a:pPr marL="342900" indent="-342900">
              <a:lnSpc>
                <a:spcPct val="150000"/>
              </a:lnSpc>
              <a:spcBef>
                <a:spcPct val="20000"/>
              </a:spcBef>
              <a:buClr>
                <a:schemeClr val="accent6"/>
              </a:buClr>
              <a:buFont typeface="Wingdings" pitchFamily="2" charset="2"/>
              <a:buChar char="l"/>
              <a:defRPr/>
            </a:pPr>
            <a:r>
              <a:rPr lang="zh-CN" altLang="en-US" sz="2000" b="1" i="0" dirty="0">
                <a:latin typeface="Adobe 仿宋 Std R" pitchFamily="18" charset="-122"/>
                <a:ea typeface="Adobe 仿宋 Std R" pitchFamily="18" charset="-122"/>
              </a:rPr>
              <a:t>了解</a:t>
            </a:r>
            <a:r>
              <a:rPr lang="en-US" altLang="zh-CN" sz="2000" b="1" i="0" dirty="0">
                <a:latin typeface="Adobe 仿宋 Std R" pitchFamily="18" charset="-122"/>
                <a:ea typeface="Adobe 仿宋 Std R" pitchFamily="18" charset="-122"/>
              </a:rPr>
              <a:t>B/S</a:t>
            </a:r>
            <a:r>
              <a:rPr lang="zh-CN" altLang="en-US" sz="2000" b="1" i="0" dirty="0">
                <a:latin typeface="Adobe 仿宋 Std R" pitchFamily="18" charset="-122"/>
                <a:ea typeface="Adobe 仿宋 Std R" pitchFamily="18" charset="-122"/>
              </a:rPr>
              <a:t>结构与</a:t>
            </a:r>
            <a:r>
              <a:rPr lang="en-US" altLang="zh-CN" sz="2000" b="1" i="0" dirty="0">
                <a:latin typeface="Adobe 仿宋 Std R" pitchFamily="18" charset="-122"/>
                <a:ea typeface="Adobe 仿宋 Std R" pitchFamily="18" charset="-122"/>
              </a:rPr>
              <a:t>C/S</a:t>
            </a:r>
            <a:r>
              <a:rPr lang="zh-CN" altLang="en-US" sz="2000" b="1" i="0" dirty="0">
                <a:latin typeface="Adobe 仿宋 Std R" pitchFamily="18" charset="-122"/>
                <a:ea typeface="Adobe 仿宋 Std R" pitchFamily="18" charset="-122"/>
              </a:rPr>
              <a:t>结构的概念及区别</a:t>
            </a:r>
          </a:p>
          <a:p>
            <a:pPr marL="342900" indent="-342900">
              <a:lnSpc>
                <a:spcPct val="150000"/>
              </a:lnSpc>
              <a:spcBef>
                <a:spcPct val="20000"/>
              </a:spcBef>
              <a:buClr>
                <a:schemeClr val="accent6"/>
              </a:buClr>
              <a:buFont typeface="Wingdings" pitchFamily="2" charset="2"/>
              <a:buChar char="l"/>
              <a:defRPr/>
            </a:pPr>
            <a:r>
              <a:rPr lang="zh-CN" altLang="en-US" sz="2000" b="1" i="0" dirty="0">
                <a:latin typeface="Adobe 仿宋 Std R" pitchFamily="18" charset="-122"/>
                <a:ea typeface="Adobe 仿宋 Std R" pitchFamily="18" charset="-122"/>
              </a:rPr>
              <a:t>掌握</a:t>
            </a:r>
            <a:r>
              <a:rPr lang="en-US" altLang="zh-CN" sz="2000" b="1" i="0" dirty="0">
                <a:latin typeface="Adobe 仿宋 Std R" pitchFamily="18" charset="-122"/>
                <a:ea typeface="Adobe 仿宋 Std R" pitchFamily="18" charset="-122"/>
              </a:rPr>
              <a:t>B/S</a:t>
            </a:r>
            <a:r>
              <a:rPr lang="zh-CN" altLang="en-US" sz="2000" b="1" i="0" dirty="0">
                <a:latin typeface="Adobe 仿宋 Std R" pitchFamily="18" charset="-122"/>
                <a:ea typeface="Adobe 仿宋 Std R" pitchFamily="18" charset="-122"/>
              </a:rPr>
              <a:t>结构的工作原理</a:t>
            </a:r>
            <a:endParaRPr lang="en-US" altLang="zh-CN" sz="2000" b="1" i="0" dirty="0">
              <a:latin typeface="Adobe 仿宋 Std R" pitchFamily="18" charset="-122"/>
              <a:ea typeface="Adobe 仿宋 Std R" pitchFamily="18" charset="-122"/>
            </a:endParaRPr>
          </a:p>
          <a:p>
            <a:pPr marL="342900" indent="-342900">
              <a:lnSpc>
                <a:spcPct val="150000"/>
              </a:lnSpc>
              <a:spcBef>
                <a:spcPct val="20000"/>
              </a:spcBef>
              <a:buClr>
                <a:schemeClr val="accent6"/>
              </a:buClr>
              <a:buFont typeface="Wingdings" pitchFamily="2" charset="2"/>
              <a:buChar char="l"/>
              <a:defRPr/>
            </a:pPr>
            <a:r>
              <a:rPr lang="zh-CN" altLang="en-US" sz="2000" b="1" i="0" dirty="0">
                <a:latin typeface="Adobe 仿宋 Std R" pitchFamily="18" charset="-122"/>
                <a:ea typeface="Adobe 仿宋 Std R" pitchFamily="18" charset="-122"/>
              </a:rPr>
              <a:t>了解</a:t>
            </a:r>
            <a:r>
              <a:rPr lang="en-US" altLang="zh-CN" sz="2000" b="1" i="0" dirty="0">
                <a:latin typeface="Adobe 仿宋 Std R" pitchFamily="18" charset="-122"/>
                <a:ea typeface="Adobe 仿宋 Std R" pitchFamily="18" charset="-122"/>
              </a:rPr>
              <a:t>JSP</a:t>
            </a:r>
            <a:r>
              <a:rPr lang="zh-CN" altLang="en-US" sz="2000" b="1" i="0" dirty="0">
                <a:latin typeface="Adobe 仿宋 Std R" pitchFamily="18" charset="-122"/>
                <a:ea typeface="Adobe 仿宋 Std R" pitchFamily="18" charset="-122"/>
              </a:rPr>
              <a:t>技术</a:t>
            </a:r>
            <a:endParaRPr lang="en-US" altLang="zh-CN" sz="2000" b="1" i="0" dirty="0">
              <a:latin typeface="Adobe 仿宋 Std R" pitchFamily="18" charset="-122"/>
              <a:ea typeface="Adobe 仿宋 Std R" pitchFamily="18" charset="-122"/>
            </a:endParaRPr>
          </a:p>
          <a:p>
            <a:pPr marL="342900" indent="-342900">
              <a:lnSpc>
                <a:spcPct val="150000"/>
              </a:lnSpc>
              <a:spcBef>
                <a:spcPct val="20000"/>
              </a:spcBef>
              <a:buClr>
                <a:schemeClr val="accent6"/>
              </a:buClr>
              <a:buFont typeface="Wingdings" pitchFamily="2" charset="2"/>
              <a:buChar char="l"/>
              <a:defRPr/>
            </a:pPr>
            <a:r>
              <a:rPr lang="zh-CN" altLang="en-US" sz="2000" b="1" i="0" dirty="0">
                <a:latin typeface="Adobe 仿宋 Std R" pitchFamily="18" charset="-122"/>
                <a:ea typeface="Adobe 仿宋 Std R" pitchFamily="18" charset="-122"/>
              </a:rPr>
              <a:t>掌握</a:t>
            </a:r>
            <a:r>
              <a:rPr lang="en-US" altLang="zh-CN" sz="2000" b="1" i="0" dirty="0">
                <a:latin typeface="Adobe 仿宋 Std R" pitchFamily="18" charset="-122"/>
                <a:ea typeface="Adobe 仿宋 Std R" pitchFamily="18" charset="-122"/>
              </a:rPr>
              <a:t>JSP</a:t>
            </a:r>
            <a:r>
              <a:rPr lang="zh-CN" altLang="en-US" sz="2000" b="1" i="0" dirty="0">
                <a:latin typeface="Adobe 仿宋 Std R" pitchFamily="18" charset="-122"/>
                <a:ea typeface="Adobe 仿宋 Std R" pitchFamily="18" charset="-122"/>
              </a:rPr>
              <a:t>执行过程</a:t>
            </a:r>
          </a:p>
          <a:p>
            <a:pPr marL="342900" indent="-342900">
              <a:lnSpc>
                <a:spcPct val="150000"/>
              </a:lnSpc>
              <a:spcBef>
                <a:spcPct val="20000"/>
              </a:spcBef>
              <a:buClr>
                <a:schemeClr val="accent6"/>
              </a:buClr>
              <a:buFont typeface="Wingdings" pitchFamily="2" charset="2"/>
              <a:buChar char="l"/>
              <a:defRPr/>
            </a:pPr>
            <a:r>
              <a:rPr lang="zh-CN" altLang="en-US" sz="2000" b="1" i="0" dirty="0">
                <a:latin typeface="Adobe 仿宋 Std R" pitchFamily="18" charset="-122"/>
                <a:ea typeface="Adobe 仿宋 Std R" pitchFamily="18" charset="-122"/>
              </a:rPr>
              <a:t>掌握如何搭建</a:t>
            </a:r>
            <a:r>
              <a:rPr lang="en-US" altLang="zh-CN" sz="2000" b="1" i="0" dirty="0">
                <a:latin typeface="Adobe 仿宋 Std R" pitchFamily="18" charset="-122"/>
                <a:ea typeface="Adobe 仿宋 Std R" pitchFamily="18" charset="-122"/>
              </a:rPr>
              <a:t>JSP</a:t>
            </a:r>
            <a:r>
              <a:rPr lang="zh-CN" altLang="en-US" sz="2000" b="1" i="0" dirty="0">
                <a:latin typeface="Adobe 仿宋 Std R" pitchFamily="18" charset="-122"/>
                <a:ea typeface="Adobe 仿宋 Std R" pitchFamily="18" charset="-122"/>
              </a:rPr>
              <a:t>开发环境</a:t>
            </a:r>
          </a:p>
          <a:p>
            <a:pPr marL="342900" indent="-342900">
              <a:lnSpc>
                <a:spcPct val="150000"/>
              </a:lnSpc>
              <a:spcBef>
                <a:spcPct val="20000"/>
              </a:spcBef>
              <a:buClr>
                <a:schemeClr val="accent6"/>
              </a:buClr>
              <a:buFont typeface="Wingdings" pitchFamily="2" charset="2"/>
              <a:buChar char="l"/>
              <a:defRPr/>
            </a:pPr>
            <a:r>
              <a:rPr lang="zh-CN" altLang="en-US" sz="2000" b="1" i="0" dirty="0">
                <a:latin typeface="Adobe 仿宋 Std R" pitchFamily="18" charset="-122"/>
                <a:ea typeface="Adobe 仿宋 Std R" pitchFamily="18" charset="-122"/>
              </a:rPr>
              <a:t>掌握如何建立</a:t>
            </a:r>
            <a:r>
              <a:rPr lang="en-US" altLang="zh-CN" sz="2000" b="1" i="0" dirty="0">
                <a:latin typeface="Adobe 仿宋 Std R" pitchFamily="18" charset="-122"/>
                <a:ea typeface="Adobe 仿宋 Std R" pitchFamily="18" charset="-122"/>
              </a:rPr>
              <a:t>Web</a:t>
            </a:r>
            <a:r>
              <a:rPr lang="zh-CN" altLang="en-US" sz="2000" b="1" i="0" dirty="0">
                <a:latin typeface="Adobe 仿宋 Std R" pitchFamily="18" charset="-122"/>
                <a:ea typeface="Adobe 仿宋 Std R" pitchFamily="18" charset="-122"/>
              </a:rPr>
              <a:t>动态项目</a:t>
            </a:r>
          </a:p>
          <a:p>
            <a:pPr marL="342900" indent="-342900">
              <a:lnSpc>
                <a:spcPct val="150000"/>
              </a:lnSpc>
              <a:spcBef>
                <a:spcPct val="20000"/>
              </a:spcBef>
              <a:buClr>
                <a:schemeClr val="accent6"/>
              </a:buClr>
              <a:buFont typeface="Wingdings" pitchFamily="2" charset="2"/>
              <a:buChar char="l"/>
              <a:defRPr/>
            </a:pPr>
            <a:r>
              <a:rPr lang="zh-CN" altLang="en-US" b="1" i="0" dirty="0">
                <a:latin typeface="Adobe 仿宋 Std R" pitchFamily="18" charset="-122"/>
                <a:ea typeface="Adobe 仿宋 Std R" pitchFamily="18" charset="-122"/>
              </a:rPr>
              <a:t>了解</a:t>
            </a:r>
            <a:r>
              <a:rPr lang="en-US" altLang="zh-CN" b="1" i="0" dirty="0">
                <a:latin typeface="Adobe 仿宋 Std R" pitchFamily="18" charset="-122"/>
                <a:ea typeface="Adobe 仿宋 Std R" pitchFamily="18" charset="-122"/>
              </a:rPr>
              <a:t>Web</a:t>
            </a:r>
            <a:r>
              <a:rPr lang="zh-CN" altLang="en-US" b="1" i="0" dirty="0">
                <a:latin typeface="Adobe 仿宋 Std R" pitchFamily="18" charset="-122"/>
                <a:ea typeface="Adobe 仿宋 Std R" pitchFamily="18" charset="-122"/>
              </a:rPr>
              <a:t>应用的目录结构</a:t>
            </a:r>
            <a:endParaRPr lang="zh-CN" altLang="en-US" sz="2000" b="1" i="0" dirty="0">
              <a:latin typeface="Adobe 仿宋 Std R" pitchFamily="18" charset="-122"/>
              <a:ea typeface="Adobe 仿宋 Std R" pitchFamily="18" charset="-122"/>
            </a:endParaRPr>
          </a:p>
          <a:p>
            <a:pPr marL="342900" indent="-342900">
              <a:lnSpc>
                <a:spcPct val="150000"/>
              </a:lnSpc>
              <a:spcBef>
                <a:spcPct val="20000"/>
              </a:spcBef>
              <a:buClr>
                <a:schemeClr val="accent6"/>
              </a:buClr>
              <a:buFont typeface="Wingdings" pitchFamily="2" charset="2"/>
              <a:buChar char="l"/>
              <a:defRPr/>
            </a:pPr>
            <a:r>
              <a:rPr lang="zh-CN" altLang="en-US" sz="2000" b="1" i="0" dirty="0">
                <a:latin typeface="Adobe 仿宋 Std R" pitchFamily="18" charset="-122"/>
                <a:ea typeface="Adobe 仿宋 Std R" pitchFamily="18" charset="-122"/>
              </a:rPr>
              <a:t>了解项目的打包发布</a:t>
            </a:r>
            <a:endParaRPr lang="en-US" altLang="zh-CN" sz="2000" b="1" i="0" dirty="0">
              <a:latin typeface="Adobe 仿宋 Std R" pitchFamily="18" charset="-122"/>
              <a:ea typeface="Adobe 仿宋 Std R" pitchFamily="18" charset="-122"/>
            </a:endParaRPr>
          </a:p>
          <a:p>
            <a:pPr marL="342900" indent="-342900">
              <a:lnSpc>
                <a:spcPct val="150000"/>
              </a:lnSpc>
              <a:spcBef>
                <a:spcPct val="20000"/>
              </a:spcBef>
              <a:buClr>
                <a:schemeClr val="accent6"/>
              </a:buClr>
              <a:buFont typeface="Wingdings" pitchFamily="2" charset="2"/>
              <a:buChar char="l"/>
              <a:defRPr/>
            </a:pPr>
            <a:r>
              <a:rPr lang="zh-CN" altLang="en-US" sz="2000" b="1" i="0" dirty="0">
                <a:latin typeface="Adobe 仿宋 Std R" pitchFamily="18" charset="-122"/>
                <a:ea typeface="Adobe 仿宋 Std R" pitchFamily="18" charset="-122"/>
              </a:rPr>
              <a:t>掌握</a:t>
            </a:r>
            <a:r>
              <a:rPr lang="en-US" altLang="zh-CN" sz="2000" b="1" i="0" dirty="0">
                <a:latin typeface="Adobe 仿宋 Std R" pitchFamily="18" charset="-122"/>
                <a:ea typeface="Adobe 仿宋 Std R" pitchFamily="18" charset="-122"/>
              </a:rPr>
              <a:t>Web</a:t>
            </a:r>
            <a:r>
              <a:rPr lang="zh-CN" altLang="en-US" sz="2000" b="1" i="0" dirty="0">
                <a:latin typeface="Adobe 仿宋 Std R" pitchFamily="18" charset="-122"/>
                <a:ea typeface="Adobe 仿宋 Std R" pitchFamily="18" charset="-122"/>
              </a:rPr>
              <a:t>程序的调试技巧</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68313" y="844154"/>
            <a:ext cx="4027487" cy="375046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844154"/>
            <a:ext cx="4027488" cy="375046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仅标题">
    <p:spTree>
      <p:nvGrpSpPr>
        <p:cNvPr id="1" name=""/>
        <p:cNvGrpSpPr/>
        <p:nvPr/>
      </p:nvGrpSpPr>
      <p:grpSpPr>
        <a:xfrm>
          <a:off x="0" y="0"/>
          <a:ext cx="0" cy="0"/>
          <a:chOff x="0" y="0"/>
          <a:chExt cx="0" cy="0"/>
        </a:xfrm>
      </p:grpSpPr>
      <p:sp>
        <p:nvSpPr>
          <p:cNvPr id="4" name="标题 3"/>
          <p:cNvSpPr>
            <a:spLocks noGrp="1"/>
          </p:cNvSpPr>
          <p:nvPr userDrawn="1">
            <p:ph type="title" idx="4294967295"/>
          </p:nvPr>
        </p:nvSpPr>
        <p:spPr>
          <a:xfrm>
            <a:off x="539750" y="2"/>
            <a:ext cx="8147050" cy="519113"/>
          </a:xfrm>
        </p:spPr>
        <p:txBody>
          <a:bodyPr/>
          <a:lstStyle/>
          <a:p>
            <a:pPr eaLnBrk="1" hangingPunct="1">
              <a:defRPr/>
            </a:pPr>
            <a:r>
              <a:rPr kumimoji="0" lang="zh-CN" altLang="en-US" sz="2800" b="1">
                <a:solidFill>
                  <a:schemeClr val="accent6"/>
                </a:solidFill>
                <a:ea typeface="Adobe 黑体 Std R" pitchFamily="34" charset="-122"/>
              </a:rPr>
              <a:t>单击此处编辑母版标题样式</a:t>
            </a:r>
            <a:endParaRPr kumimoji="0" lang="zh-CN" altLang="en-US" sz="2800" b="1" dirty="0">
              <a:solidFill>
                <a:schemeClr val="accent6"/>
              </a:solidFill>
              <a:latin typeface="Adobe 黑体 Std R" pitchFamily="34" charset="-122"/>
              <a:ea typeface="Adobe 黑体 Std R" pitchFamily="34" charset="-122"/>
            </a:endParaRPr>
          </a:p>
        </p:txBody>
      </p:sp>
      <p:sp>
        <p:nvSpPr>
          <p:cNvPr id="5" name="Rectangle 3"/>
          <p:cNvSpPr>
            <a:spLocks noChangeArrowheads="1"/>
          </p:cNvSpPr>
          <p:nvPr userDrawn="1"/>
        </p:nvSpPr>
        <p:spPr bwMode="auto">
          <a:xfrm>
            <a:off x="468313" y="844153"/>
            <a:ext cx="8229600" cy="3737372"/>
          </a:xfrm>
          <a:prstGeom prst="rect">
            <a:avLst/>
          </a:prstGeom>
          <a:noFill/>
          <a:ln w="9525">
            <a:noFill/>
            <a:miter lim="800000"/>
            <a:headEnd/>
            <a:tailEnd/>
          </a:ln>
        </p:spPr>
        <p:txBody>
          <a:bodyPr/>
          <a:lstStyle/>
          <a:p>
            <a:pPr marL="342900" indent="-342900">
              <a:lnSpc>
                <a:spcPct val="150000"/>
              </a:lnSpc>
              <a:spcBef>
                <a:spcPct val="20000"/>
              </a:spcBef>
              <a:buFont typeface="Arial" charset="0"/>
              <a:buChar char="•"/>
            </a:pPr>
            <a:endParaRPr lang="en-US" altLang="zh-CN" sz="2000">
              <a:latin typeface="Calibri" pitchFamily="34" charset="0"/>
            </a:endParaRPr>
          </a:p>
          <a:p>
            <a:pPr marL="342900" indent="-342900">
              <a:lnSpc>
                <a:spcPct val="150000"/>
              </a:lnSpc>
              <a:spcBef>
                <a:spcPct val="20000"/>
              </a:spcBef>
              <a:buFont typeface="Arial" charset="0"/>
              <a:buChar char="•"/>
            </a:pPr>
            <a:endParaRPr lang="zh-CN" altLang="en-US" sz="2000">
              <a:latin typeface="Calibri" pitchFamily="34" charset="0"/>
            </a:endParaRPr>
          </a:p>
          <a:p>
            <a:pPr marL="342900" indent="-342900">
              <a:lnSpc>
                <a:spcPct val="150000"/>
              </a:lnSpc>
              <a:spcBef>
                <a:spcPct val="20000"/>
              </a:spcBef>
              <a:buFont typeface="Arial" charset="0"/>
              <a:buChar char="•"/>
            </a:pPr>
            <a:endParaRPr lang="zh-CN" altLang="en-US" sz="2000">
              <a:latin typeface="Calibri" pitchFamily="34" charset="0"/>
            </a:endParaRPr>
          </a:p>
        </p:txBody>
      </p:sp>
      <p:graphicFrame>
        <p:nvGraphicFramePr>
          <p:cNvPr id="6" name="Group 96"/>
          <p:cNvGraphicFramePr>
            <a:graphicFrameLocks noGrp="1"/>
          </p:cNvGraphicFramePr>
          <p:nvPr userDrawn="1"/>
        </p:nvGraphicFramePr>
        <p:xfrm>
          <a:off x="611193" y="789385"/>
          <a:ext cx="7748587" cy="3792138"/>
        </p:xfrm>
        <a:graphic>
          <a:graphicData uri="http://schemas.openxmlformats.org/drawingml/2006/table">
            <a:tbl>
              <a:tblPr/>
              <a:tblGrid>
                <a:gridCol w="4392612">
                  <a:extLst>
                    <a:ext uri="{9D8B030D-6E8A-4147-A177-3AD203B41FA5}">
                      <a16:colId xmlns:a16="http://schemas.microsoft.com/office/drawing/2014/main" val="20000"/>
                    </a:ext>
                  </a:extLst>
                </a:gridCol>
                <a:gridCol w="720725">
                  <a:extLst>
                    <a:ext uri="{9D8B030D-6E8A-4147-A177-3AD203B41FA5}">
                      <a16:colId xmlns:a16="http://schemas.microsoft.com/office/drawing/2014/main" val="20001"/>
                    </a:ext>
                  </a:extLst>
                </a:gridCol>
                <a:gridCol w="647700">
                  <a:extLst>
                    <a:ext uri="{9D8B030D-6E8A-4147-A177-3AD203B41FA5}">
                      <a16:colId xmlns:a16="http://schemas.microsoft.com/office/drawing/2014/main" val="20002"/>
                    </a:ext>
                  </a:extLst>
                </a:gridCol>
                <a:gridCol w="647700">
                  <a:extLst>
                    <a:ext uri="{9D8B030D-6E8A-4147-A177-3AD203B41FA5}">
                      <a16:colId xmlns:a16="http://schemas.microsoft.com/office/drawing/2014/main" val="20003"/>
                    </a:ext>
                  </a:extLst>
                </a:gridCol>
                <a:gridCol w="647700">
                  <a:extLst>
                    <a:ext uri="{9D8B030D-6E8A-4147-A177-3AD203B41FA5}">
                      <a16:colId xmlns:a16="http://schemas.microsoft.com/office/drawing/2014/main" val="20004"/>
                    </a:ext>
                  </a:extLst>
                </a:gridCol>
                <a:gridCol w="692150">
                  <a:extLst>
                    <a:ext uri="{9D8B030D-6E8A-4147-A177-3AD203B41FA5}">
                      <a16:colId xmlns:a16="http://schemas.microsoft.com/office/drawing/2014/main" val="20005"/>
                    </a:ext>
                  </a:extLst>
                </a:gridCol>
              </a:tblGrid>
              <a:tr h="336797">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rgbClr val="FFFFFF"/>
                          </a:solidFill>
                          <a:effectLst/>
                          <a:latin typeface="Adobe 仿宋 Std R" pitchFamily="18" charset="-122"/>
                          <a:ea typeface="Adobe 仿宋 Std R" pitchFamily="18" charset="-122"/>
                        </a:rPr>
                        <a:t>知识点</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rgbClr val="FFFFFF"/>
                          </a:solidFill>
                          <a:effectLst/>
                          <a:latin typeface="Adobe 仿宋 Std R" pitchFamily="18" charset="-122"/>
                          <a:ea typeface="Adobe 仿宋 Std R" pitchFamily="18" charset="-122"/>
                        </a:rPr>
                        <a:t>听</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rgbClr val="FFFFFF"/>
                          </a:solidFill>
                          <a:effectLst/>
                          <a:latin typeface="Adobe 仿宋 Std R" pitchFamily="18" charset="-122"/>
                          <a:ea typeface="Adobe 仿宋 Std R" pitchFamily="18" charset="-122"/>
                        </a:rPr>
                        <a:t>看</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rgbClr val="FFFFFF"/>
                          </a:solidFill>
                          <a:effectLst/>
                          <a:latin typeface="Adobe 仿宋 Std R" pitchFamily="18" charset="-122"/>
                          <a:ea typeface="Adobe 仿宋 Std R" pitchFamily="18" charset="-122"/>
                        </a:rPr>
                        <a:t>抄</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rgbClr val="FFFFFF"/>
                          </a:solidFill>
                          <a:effectLst/>
                          <a:latin typeface="Adobe 仿宋 Std R" pitchFamily="18" charset="-122"/>
                          <a:ea typeface="Adobe 仿宋 Std R" pitchFamily="18" charset="-122"/>
                        </a:rPr>
                        <a:t>改</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rgbClr val="FFFFFF"/>
                          </a:solidFill>
                          <a:effectLst/>
                          <a:latin typeface="Adobe 仿宋 Std R" pitchFamily="18" charset="-122"/>
                          <a:ea typeface="Adobe 仿宋 Std R" pitchFamily="18" charset="-122"/>
                        </a:rPr>
                        <a:t>写</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87529">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tx1">
                              <a:lumMod val="75000"/>
                              <a:lumOff val="25000"/>
                            </a:schemeClr>
                          </a:solidFill>
                          <a:effectLst/>
                          <a:latin typeface="Adobe 仿宋 Std R" pitchFamily="18" charset="-122"/>
                          <a:ea typeface="Adobe 仿宋 Std R" pitchFamily="18" charset="-122"/>
                        </a:rPr>
                        <a:t>静态网站与动态网站的概念及区别</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endParaRP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endParaRP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endParaRP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1"/>
                  </a:ext>
                </a:extLst>
              </a:tr>
              <a:tr h="336797">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lumMod val="75000"/>
                              <a:lumOff val="25000"/>
                            </a:schemeClr>
                          </a:solidFill>
                          <a:effectLst/>
                          <a:latin typeface="Adobe 仿宋 Std R" pitchFamily="18" charset="-122"/>
                          <a:ea typeface="Adobe 仿宋 Std R" pitchFamily="18" charset="-122"/>
                        </a:rPr>
                        <a:t>B/S</a:t>
                      </a:r>
                      <a:r>
                        <a:rPr kumimoji="0" lang="zh-CN" altLang="en-US" sz="1400" b="1" i="0" u="none" strike="noStrike" cap="none" normalizeH="0" baseline="0" dirty="0">
                          <a:ln>
                            <a:noFill/>
                          </a:ln>
                          <a:solidFill>
                            <a:schemeClr val="tx1">
                              <a:lumMod val="75000"/>
                              <a:lumOff val="25000"/>
                            </a:schemeClr>
                          </a:solidFill>
                          <a:effectLst/>
                          <a:latin typeface="Adobe 仿宋 Std R" pitchFamily="18" charset="-122"/>
                          <a:ea typeface="Adobe 仿宋 Std R" pitchFamily="18" charset="-122"/>
                        </a:rPr>
                        <a:t>结构与</a:t>
                      </a:r>
                      <a:r>
                        <a:rPr kumimoji="0" lang="en-US" altLang="zh-CN" sz="1400" b="1" i="0" u="none" strike="noStrike" cap="none" normalizeH="0" baseline="0" dirty="0">
                          <a:ln>
                            <a:noFill/>
                          </a:ln>
                          <a:solidFill>
                            <a:schemeClr val="tx1">
                              <a:lumMod val="75000"/>
                              <a:lumOff val="25000"/>
                            </a:schemeClr>
                          </a:solidFill>
                          <a:effectLst/>
                          <a:latin typeface="Adobe 仿宋 Std R" pitchFamily="18" charset="-122"/>
                          <a:ea typeface="Adobe 仿宋 Std R" pitchFamily="18" charset="-122"/>
                        </a:rPr>
                        <a:t>C/S</a:t>
                      </a:r>
                      <a:r>
                        <a:rPr kumimoji="0" lang="zh-CN" altLang="en-US" sz="1400" b="1" i="0" u="none" strike="noStrike" cap="none" normalizeH="0" baseline="0" dirty="0">
                          <a:ln>
                            <a:noFill/>
                          </a:ln>
                          <a:solidFill>
                            <a:schemeClr val="tx1">
                              <a:lumMod val="75000"/>
                              <a:lumOff val="25000"/>
                            </a:schemeClr>
                          </a:solidFill>
                          <a:effectLst/>
                          <a:latin typeface="Adobe 仿宋 Std R" pitchFamily="18" charset="-122"/>
                          <a:ea typeface="Adobe 仿宋 Std R" pitchFamily="18" charset="-122"/>
                        </a:rPr>
                        <a:t>结构的概念及区别</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endParaRP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endParaRP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endParaRP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2"/>
                  </a:ext>
                </a:extLst>
              </a:tr>
              <a:tr h="369209">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lumMod val="75000"/>
                              <a:lumOff val="25000"/>
                            </a:schemeClr>
                          </a:solidFill>
                          <a:effectLst/>
                          <a:latin typeface="Adobe 仿宋 Std R" pitchFamily="18" charset="-122"/>
                          <a:ea typeface="Adobe 仿宋 Std R" pitchFamily="18" charset="-122"/>
                        </a:rPr>
                        <a:t>B/S</a:t>
                      </a:r>
                      <a:r>
                        <a:rPr kumimoji="0" lang="zh-CN" altLang="en-US" sz="1400" b="1" i="0" u="none" strike="noStrike" cap="none" normalizeH="0" baseline="0" dirty="0">
                          <a:ln>
                            <a:noFill/>
                          </a:ln>
                          <a:solidFill>
                            <a:schemeClr val="tx1">
                              <a:lumMod val="75000"/>
                              <a:lumOff val="25000"/>
                            </a:schemeClr>
                          </a:solidFill>
                          <a:effectLst/>
                          <a:latin typeface="Adobe 仿宋 Std R" pitchFamily="18" charset="-122"/>
                          <a:ea typeface="Adobe 仿宋 Std R" pitchFamily="18" charset="-122"/>
                        </a:rPr>
                        <a:t>结构的工作原理</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3"/>
                  </a:ext>
                </a:extLst>
              </a:tr>
              <a:tr h="338206">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lumMod val="75000"/>
                              <a:lumOff val="25000"/>
                            </a:schemeClr>
                          </a:solidFill>
                          <a:effectLst/>
                          <a:latin typeface="Adobe 仿宋 Std R" pitchFamily="18" charset="-122"/>
                          <a:ea typeface="Adobe 仿宋 Std R" pitchFamily="18" charset="-122"/>
                        </a:rPr>
                        <a:t>JSP</a:t>
                      </a:r>
                      <a:r>
                        <a:rPr kumimoji="0" lang="zh-CN" altLang="en-US" sz="1400" b="1" i="0" u="none" strike="noStrike" cap="none" normalizeH="0" baseline="0" dirty="0">
                          <a:ln>
                            <a:noFill/>
                          </a:ln>
                          <a:solidFill>
                            <a:schemeClr val="tx1">
                              <a:lumMod val="75000"/>
                              <a:lumOff val="25000"/>
                            </a:schemeClr>
                          </a:solidFill>
                          <a:effectLst/>
                          <a:latin typeface="Adobe 仿宋 Std R" pitchFamily="18" charset="-122"/>
                          <a:ea typeface="Adobe 仿宋 Std R" pitchFamily="18" charset="-122"/>
                        </a:rPr>
                        <a:t>技术</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endParaRP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endParaRP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endParaRP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4"/>
                  </a:ext>
                </a:extLst>
              </a:tr>
              <a:tr h="336797">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lumMod val="75000"/>
                              <a:lumOff val="25000"/>
                            </a:schemeClr>
                          </a:solidFill>
                          <a:effectLst/>
                          <a:latin typeface="Adobe 仿宋 Std R" pitchFamily="18" charset="-122"/>
                          <a:ea typeface="Adobe 仿宋 Std R" pitchFamily="18" charset="-122"/>
                        </a:rPr>
                        <a:t>JSP</a:t>
                      </a:r>
                      <a:r>
                        <a:rPr kumimoji="0" lang="zh-CN" altLang="en-US" sz="1400" b="1" i="0" u="none" strike="noStrike" cap="none" normalizeH="0" baseline="0" dirty="0">
                          <a:ln>
                            <a:noFill/>
                          </a:ln>
                          <a:solidFill>
                            <a:schemeClr val="tx1">
                              <a:lumMod val="75000"/>
                              <a:lumOff val="25000"/>
                            </a:schemeClr>
                          </a:solidFill>
                          <a:effectLst/>
                          <a:latin typeface="Adobe 仿宋 Std R" pitchFamily="18" charset="-122"/>
                          <a:ea typeface="Adobe 仿宋 Std R" pitchFamily="18" charset="-122"/>
                        </a:rPr>
                        <a:t>执行过程</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5"/>
                  </a:ext>
                </a:extLst>
              </a:tr>
              <a:tr h="336797">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tx1">
                              <a:lumMod val="75000"/>
                              <a:lumOff val="25000"/>
                            </a:schemeClr>
                          </a:solidFill>
                          <a:effectLst/>
                          <a:latin typeface="Adobe 仿宋 Std R" pitchFamily="18" charset="-122"/>
                          <a:ea typeface="Adobe 仿宋 Std R" pitchFamily="18" charset="-122"/>
                        </a:rPr>
                        <a:t>如何搭建</a:t>
                      </a:r>
                      <a:r>
                        <a:rPr kumimoji="0" lang="en-US" altLang="zh-CN" sz="1400" b="1" i="0" u="none" strike="noStrike" cap="none" normalizeH="0" baseline="0" dirty="0">
                          <a:ln>
                            <a:noFill/>
                          </a:ln>
                          <a:solidFill>
                            <a:schemeClr val="tx1">
                              <a:lumMod val="75000"/>
                              <a:lumOff val="25000"/>
                            </a:schemeClr>
                          </a:solidFill>
                          <a:effectLst/>
                          <a:latin typeface="Adobe 仿宋 Std R" pitchFamily="18" charset="-122"/>
                          <a:ea typeface="Adobe 仿宋 Std R" pitchFamily="18" charset="-122"/>
                        </a:rPr>
                        <a:t>JSP</a:t>
                      </a:r>
                      <a:r>
                        <a:rPr kumimoji="0" lang="zh-CN" altLang="en-US" sz="1400" b="1" i="0" u="none" strike="noStrike" cap="none" normalizeH="0" baseline="0" dirty="0">
                          <a:ln>
                            <a:noFill/>
                          </a:ln>
                          <a:solidFill>
                            <a:schemeClr val="tx1">
                              <a:lumMod val="75000"/>
                              <a:lumOff val="25000"/>
                            </a:schemeClr>
                          </a:solidFill>
                          <a:effectLst/>
                          <a:latin typeface="Adobe 仿宋 Std R" pitchFamily="18" charset="-122"/>
                          <a:ea typeface="Adobe 仿宋 Std R" pitchFamily="18" charset="-122"/>
                        </a:rPr>
                        <a:t>开发环境</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6"/>
                  </a:ext>
                </a:extLst>
              </a:tr>
              <a:tr h="338206">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lumMod val="75000"/>
                              <a:lumOff val="25000"/>
                            </a:schemeClr>
                          </a:solidFill>
                          <a:effectLst/>
                          <a:latin typeface="Adobe 仿宋 Std R" pitchFamily="18" charset="-122"/>
                          <a:ea typeface="Adobe 仿宋 Std R" pitchFamily="18" charset="-122"/>
                        </a:rPr>
                        <a:t>如何建立</a:t>
                      </a:r>
                      <a:r>
                        <a:rPr kumimoji="0" lang="en-US" altLang="zh-CN" sz="1400" b="1" i="0" u="none" strike="noStrike" cap="none" normalizeH="0" baseline="0">
                          <a:ln>
                            <a:noFill/>
                          </a:ln>
                          <a:solidFill>
                            <a:schemeClr val="tx1">
                              <a:lumMod val="75000"/>
                              <a:lumOff val="25000"/>
                            </a:schemeClr>
                          </a:solidFill>
                          <a:effectLst/>
                          <a:latin typeface="Adobe 仿宋 Std R" pitchFamily="18" charset="-122"/>
                          <a:ea typeface="Adobe 仿宋 Std R" pitchFamily="18" charset="-122"/>
                        </a:rPr>
                        <a:t>Web</a:t>
                      </a:r>
                      <a:r>
                        <a:rPr kumimoji="0" lang="zh-CN" altLang="en-US" sz="1400" b="1" i="0" u="none" strike="noStrike" cap="none" normalizeH="0" baseline="0">
                          <a:ln>
                            <a:noFill/>
                          </a:ln>
                          <a:solidFill>
                            <a:schemeClr val="tx1">
                              <a:lumMod val="75000"/>
                              <a:lumOff val="25000"/>
                            </a:schemeClr>
                          </a:solidFill>
                          <a:effectLst/>
                          <a:latin typeface="Adobe 仿宋 Std R" pitchFamily="18" charset="-122"/>
                          <a:ea typeface="Adobe 仿宋 Std R" pitchFamily="18" charset="-122"/>
                        </a:rPr>
                        <a:t>动态项目</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7"/>
                  </a:ext>
                </a:extLst>
              </a:tr>
              <a:tr h="336797">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lumMod val="75000"/>
                              <a:lumOff val="25000"/>
                            </a:schemeClr>
                          </a:solidFill>
                          <a:effectLst/>
                          <a:latin typeface="Adobe 仿宋 Std R" pitchFamily="18" charset="-122"/>
                          <a:ea typeface="Adobe 仿宋 Std R" pitchFamily="18" charset="-122"/>
                        </a:rPr>
                        <a:t>Web</a:t>
                      </a:r>
                      <a:r>
                        <a:rPr kumimoji="0" lang="zh-CN" altLang="en-US" sz="1400" b="1" i="0" u="none" strike="noStrike" cap="none" normalizeH="0" baseline="0">
                          <a:ln>
                            <a:noFill/>
                          </a:ln>
                          <a:solidFill>
                            <a:schemeClr val="tx1">
                              <a:lumMod val="75000"/>
                              <a:lumOff val="25000"/>
                            </a:schemeClr>
                          </a:solidFill>
                          <a:effectLst/>
                          <a:latin typeface="Adobe 仿宋 Std R" pitchFamily="18" charset="-122"/>
                          <a:ea typeface="Adobe 仿宋 Std R" pitchFamily="18" charset="-122"/>
                        </a:rPr>
                        <a:t>应用的目录结构</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dirty="0">
                        <a:ln>
                          <a:noFill/>
                        </a:ln>
                        <a:solidFill>
                          <a:schemeClr val="accent6"/>
                        </a:solidFill>
                        <a:effectLst/>
                        <a:latin typeface="Adobe 仿宋 Std R" pitchFamily="18" charset="-122"/>
                        <a:ea typeface="Adobe 仿宋 Std R" pitchFamily="18" charset="-122"/>
                      </a:endParaRP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dirty="0">
                        <a:ln>
                          <a:noFill/>
                        </a:ln>
                        <a:solidFill>
                          <a:schemeClr val="accent6"/>
                        </a:solidFill>
                        <a:effectLst/>
                        <a:latin typeface="Adobe 仿宋 Std R" pitchFamily="18" charset="-122"/>
                        <a:ea typeface="Adobe 仿宋 Std R" pitchFamily="18" charset="-122"/>
                      </a:endParaRP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endParaRP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8"/>
                  </a:ext>
                </a:extLst>
              </a:tr>
              <a:tr h="338206">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lumMod val="75000"/>
                              <a:lumOff val="25000"/>
                            </a:schemeClr>
                          </a:solidFill>
                          <a:effectLst/>
                          <a:latin typeface="Adobe 仿宋 Std R" pitchFamily="18" charset="-122"/>
                          <a:ea typeface="Adobe 仿宋 Std R" pitchFamily="18" charset="-122"/>
                        </a:rPr>
                        <a:t>项目的打包发布</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dirty="0">
                        <a:ln>
                          <a:noFill/>
                        </a:ln>
                        <a:solidFill>
                          <a:schemeClr val="accent6"/>
                        </a:solidFill>
                        <a:effectLst/>
                        <a:latin typeface="Adobe 仿宋 Std R" pitchFamily="18" charset="-122"/>
                        <a:ea typeface="Adobe 仿宋 Std R" pitchFamily="18" charset="-122"/>
                      </a:endParaRP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dirty="0">
                        <a:ln>
                          <a:noFill/>
                        </a:ln>
                        <a:solidFill>
                          <a:schemeClr val="accent6"/>
                        </a:solidFill>
                        <a:effectLst/>
                        <a:latin typeface="Adobe 仿宋 Std R" pitchFamily="18" charset="-122"/>
                        <a:ea typeface="Adobe 仿宋 Std R" pitchFamily="18" charset="-122"/>
                      </a:endParaRP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dirty="0">
                        <a:ln>
                          <a:noFill/>
                        </a:ln>
                        <a:solidFill>
                          <a:schemeClr val="accent6"/>
                        </a:solidFill>
                        <a:effectLst/>
                        <a:latin typeface="Adobe 仿宋 Std R" pitchFamily="18" charset="-122"/>
                        <a:ea typeface="Adobe 仿宋 Std R" pitchFamily="18" charset="-122"/>
                      </a:endParaRP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9"/>
                  </a:ext>
                </a:extLst>
              </a:tr>
              <a:tr h="336797">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lumMod val="75000"/>
                              <a:lumOff val="25000"/>
                            </a:schemeClr>
                          </a:solidFill>
                          <a:effectLst/>
                          <a:latin typeface="Adobe 仿宋 Std R" pitchFamily="18" charset="-122"/>
                          <a:ea typeface="Adobe 仿宋 Std R" pitchFamily="18" charset="-122"/>
                        </a:rPr>
                        <a:t>Web</a:t>
                      </a:r>
                      <a:r>
                        <a:rPr kumimoji="0" lang="zh-CN" altLang="en-US" sz="1400" b="1" i="0" u="none" strike="noStrike" cap="none" normalizeH="0" baseline="0">
                          <a:ln>
                            <a:noFill/>
                          </a:ln>
                          <a:solidFill>
                            <a:schemeClr val="tx1">
                              <a:lumMod val="75000"/>
                              <a:lumOff val="25000"/>
                            </a:schemeClr>
                          </a:solidFill>
                          <a:effectLst/>
                          <a:latin typeface="Adobe 仿宋 Std R" pitchFamily="18" charset="-122"/>
                          <a:ea typeface="Adobe 仿宋 Std R" pitchFamily="18" charset="-122"/>
                        </a:rPr>
                        <a:t>程序的调试技巧</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10"/>
                  </a:ext>
                </a:extLst>
              </a:tr>
            </a:tbl>
          </a:graphicData>
        </a:graphic>
      </p:graphicFrame>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仅标题">
    <p:spTree>
      <p:nvGrpSpPr>
        <p:cNvPr id="1" name=""/>
        <p:cNvGrpSpPr/>
        <p:nvPr/>
      </p:nvGrpSpPr>
      <p:grpSpPr>
        <a:xfrm>
          <a:off x="0" y="0"/>
          <a:ext cx="0" cy="0"/>
          <a:chOff x="0" y="0"/>
          <a:chExt cx="0" cy="0"/>
        </a:xfrm>
      </p:grpSpPr>
      <p:sp>
        <p:nvSpPr>
          <p:cNvPr id="10" name="Rectangle 3"/>
          <p:cNvSpPr>
            <a:spLocks noGrp="1" noChangeArrowheads="1"/>
          </p:cNvSpPr>
          <p:nvPr userDrawn="1">
            <p:ph idx="4294967295"/>
          </p:nvPr>
        </p:nvSpPr>
        <p:spPr>
          <a:xfrm>
            <a:off x="4572000" y="842965"/>
            <a:ext cx="4103688" cy="3402806"/>
          </a:xfrm>
        </p:spPr>
        <p:txBody>
          <a:bodyPr/>
          <a:lstStyle/>
          <a:p>
            <a:pPr lvl="0" eaLnBrk="1" hangingPunct="1">
              <a:lnSpc>
                <a:spcPct val="150000"/>
              </a:lnSpc>
              <a:buClr>
                <a:schemeClr val="accent6"/>
              </a:buClr>
              <a:buFont typeface="Wingdings" pitchFamily="2" charset="2"/>
              <a:buChar char="l"/>
              <a:defRPr/>
            </a:pPr>
            <a:r>
              <a:rPr kumimoji="0" lang="zh-CN" altLang="en-US" sz="2400" b="1">
                <a:solidFill>
                  <a:schemeClr val="tx1">
                    <a:lumMod val="75000"/>
                    <a:lumOff val="25000"/>
                  </a:schemeClr>
                </a:solidFill>
                <a:ea typeface="Adobe 宋体 Std L" pitchFamily="18" charset="-122"/>
              </a:rPr>
              <a:t>单击此处编辑母版文本样式</a:t>
            </a:r>
          </a:p>
          <a:p>
            <a:pPr lvl="1" eaLnBrk="1" hangingPunct="1">
              <a:lnSpc>
                <a:spcPct val="150000"/>
              </a:lnSpc>
              <a:buClr>
                <a:schemeClr val="accent6"/>
              </a:buClr>
              <a:buFont typeface="Wingdings" pitchFamily="2" charset="2"/>
              <a:buChar char="l"/>
              <a:defRPr/>
            </a:pPr>
            <a:r>
              <a:rPr kumimoji="0" lang="zh-CN" altLang="en-US" sz="2400" b="1">
                <a:solidFill>
                  <a:schemeClr val="tx1">
                    <a:lumMod val="75000"/>
                    <a:lumOff val="25000"/>
                  </a:schemeClr>
                </a:solidFill>
                <a:ea typeface="Adobe 宋体 Std L" pitchFamily="18" charset="-122"/>
              </a:rPr>
              <a:t>第二级</a:t>
            </a:r>
          </a:p>
          <a:p>
            <a:pPr lvl="2" eaLnBrk="1" hangingPunct="1">
              <a:lnSpc>
                <a:spcPct val="150000"/>
              </a:lnSpc>
              <a:buClr>
                <a:schemeClr val="accent6"/>
              </a:buClr>
              <a:buFont typeface="Wingdings" pitchFamily="2" charset="2"/>
              <a:buChar char="l"/>
              <a:defRPr/>
            </a:pPr>
            <a:r>
              <a:rPr kumimoji="0" lang="zh-CN" altLang="en-US" sz="2400" b="1">
                <a:solidFill>
                  <a:schemeClr val="tx1">
                    <a:lumMod val="75000"/>
                    <a:lumOff val="25000"/>
                  </a:schemeClr>
                </a:solidFill>
                <a:ea typeface="Adobe 宋体 Std L" pitchFamily="18" charset="-122"/>
              </a:rPr>
              <a:t>第三级</a:t>
            </a:r>
          </a:p>
          <a:p>
            <a:pPr lvl="3" eaLnBrk="1" hangingPunct="1">
              <a:lnSpc>
                <a:spcPct val="150000"/>
              </a:lnSpc>
              <a:buClr>
                <a:schemeClr val="accent6"/>
              </a:buClr>
              <a:buFont typeface="Wingdings" pitchFamily="2" charset="2"/>
              <a:buChar char="l"/>
              <a:defRPr/>
            </a:pPr>
            <a:r>
              <a:rPr kumimoji="0" lang="zh-CN" altLang="en-US" sz="2400" b="1">
                <a:solidFill>
                  <a:schemeClr val="tx1">
                    <a:lumMod val="75000"/>
                    <a:lumOff val="25000"/>
                  </a:schemeClr>
                </a:solidFill>
                <a:ea typeface="Adobe 宋体 Std L" pitchFamily="18" charset="-122"/>
              </a:rPr>
              <a:t>第四级</a:t>
            </a:r>
          </a:p>
          <a:p>
            <a:pPr lvl="4" eaLnBrk="1" hangingPunct="1">
              <a:lnSpc>
                <a:spcPct val="150000"/>
              </a:lnSpc>
              <a:buClr>
                <a:schemeClr val="accent6"/>
              </a:buClr>
              <a:buFont typeface="Wingdings" pitchFamily="2" charset="2"/>
              <a:buChar char="l"/>
              <a:defRPr/>
            </a:pPr>
            <a:r>
              <a:rPr kumimoji="0" lang="zh-CN" altLang="en-US" sz="2400" b="1">
                <a:solidFill>
                  <a:schemeClr val="tx1">
                    <a:lumMod val="75000"/>
                    <a:lumOff val="25000"/>
                  </a:schemeClr>
                </a:solidFill>
                <a:ea typeface="Adobe 宋体 Std L" pitchFamily="18" charset="-122"/>
              </a:rPr>
              <a:t>第五级</a:t>
            </a:r>
            <a:endParaRPr kumimoji="0" lang="zh-CN" altLang="en-US" sz="2000" dirty="0">
              <a:solidFill>
                <a:schemeClr val="tx1">
                  <a:lumMod val="75000"/>
                  <a:lumOff val="25000"/>
                </a:schemeClr>
              </a:solidFill>
              <a:latin typeface="Adobe 宋体 Std L" pitchFamily="18" charset="-122"/>
              <a:ea typeface="Adobe 宋体 Std L" pitchFamily="18" charset="-122"/>
            </a:endParaRPr>
          </a:p>
        </p:txBody>
      </p:sp>
      <p:sp>
        <p:nvSpPr>
          <p:cNvPr id="11" name="标题 3"/>
          <p:cNvSpPr>
            <a:spLocks noGrp="1"/>
          </p:cNvSpPr>
          <p:nvPr userDrawn="1">
            <p:ph type="title" idx="4294967295"/>
          </p:nvPr>
        </p:nvSpPr>
        <p:spPr>
          <a:xfrm>
            <a:off x="539750" y="2"/>
            <a:ext cx="8147050" cy="519113"/>
          </a:xfrm>
        </p:spPr>
        <p:txBody>
          <a:bodyPr/>
          <a:lstStyle/>
          <a:p>
            <a:pPr eaLnBrk="1" hangingPunct="1">
              <a:defRPr/>
            </a:pPr>
            <a:r>
              <a:rPr kumimoji="0" lang="zh-CN" altLang="en-US" sz="2800" b="1">
                <a:solidFill>
                  <a:schemeClr val="accent6"/>
                </a:solidFill>
                <a:ea typeface="Adobe 黑体 Std R" pitchFamily="34" charset="-122"/>
              </a:rPr>
              <a:t>单击此处编辑母版标题样式</a:t>
            </a:r>
            <a:endParaRPr kumimoji="0" lang="zh-CN" altLang="en-US" sz="2800" b="1" dirty="0">
              <a:solidFill>
                <a:schemeClr val="accent6"/>
              </a:solidFill>
              <a:latin typeface="Adobe 黑体 Std R" pitchFamily="34" charset="-122"/>
              <a:ea typeface="Adobe 黑体 Std R" pitchFamily="34" charset="-122"/>
            </a:endParaRPr>
          </a:p>
        </p:txBody>
      </p:sp>
      <p:pic>
        <p:nvPicPr>
          <p:cNvPr id="12" name="Picture 6" descr="d:\360se6\USERDA~1\Temp\9688751.jpg"/>
          <p:cNvPicPr>
            <a:picLocks noChangeAspect="1" noChangeArrowheads="1"/>
          </p:cNvPicPr>
          <p:nvPr userDrawn="1"/>
        </p:nvPicPr>
        <p:blipFill>
          <a:blip r:embed="rId2"/>
          <a:srcRect/>
          <a:stretch>
            <a:fillRect/>
          </a:stretch>
        </p:blipFill>
        <p:spPr bwMode="auto">
          <a:xfrm>
            <a:off x="560388" y="1558531"/>
            <a:ext cx="4032250" cy="2268140"/>
          </a:xfrm>
          <a:prstGeom prst="rect">
            <a:avLst/>
          </a:prstGeom>
          <a:noFill/>
          <a:ln w="9525">
            <a:noFill/>
            <a:miter lim="800000"/>
            <a:headEnd/>
            <a:tailEnd/>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仅标题">
    <p:spTree>
      <p:nvGrpSpPr>
        <p:cNvPr id="1" name=""/>
        <p:cNvGrpSpPr/>
        <p:nvPr/>
      </p:nvGrpSpPr>
      <p:grpSpPr>
        <a:xfrm>
          <a:off x="0" y="0"/>
          <a:ext cx="0" cy="0"/>
          <a:chOff x="0" y="0"/>
          <a:chExt cx="0" cy="0"/>
        </a:xfrm>
      </p:grpSpPr>
      <p:sp>
        <p:nvSpPr>
          <p:cNvPr id="5" name="Rectangle 3"/>
          <p:cNvSpPr>
            <a:spLocks noGrp="1" noChangeArrowheads="1"/>
          </p:cNvSpPr>
          <p:nvPr userDrawn="1">
            <p:ph idx="4294967295"/>
          </p:nvPr>
        </p:nvSpPr>
        <p:spPr>
          <a:xfrm>
            <a:off x="4859338" y="581027"/>
            <a:ext cx="3816350" cy="4320779"/>
          </a:xfrm>
        </p:spPr>
        <p:txBody>
          <a:bodyPr/>
          <a:lstStyle/>
          <a:p>
            <a:pPr lvl="0" eaLnBrk="1" hangingPunct="1">
              <a:lnSpc>
                <a:spcPct val="150000"/>
              </a:lnSpc>
              <a:buClr>
                <a:schemeClr val="accent6"/>
              </a:buClr>
              <a:buFont typeface="Wingdings" pitchFamily="2" charset="2"/>
              <a:buChar char="l"/>
              <a:defRPr/>
            </a:pPr>
            <a:r>
              <a:rPr kumimoji="0" lang="zh-CN" altLang="en-US" sz="2400" b="1">
                <a:ea typeface="Adobe 宋体 Std L" pitchFamily="18" charset="-122"/>
              </a:rPr>
              <a:t>单击此处编辑母版文本样式</a:t>
            </a:r>
          </a:p>
          <a:p>
            <a:pPr lvl="1" eaLnBrk="1" hangingPunct="1">
              <a:lnSpc>
                <a:spcPct val="150000"/>
              </a:lnSpc>
              <a:buClr>
                <a:schemeClr val="accent6"/>
              </a:buClr>
              <a:buFont typeface="Wingdings" pitchFamily="2" charset="2"/>
              <a:buChar char="l"/>
              <a:defRPr/>
            </a:pPr>
            <a:r>
              <a:rPr kumimoji="0" lang="zh-CN" altLang="en-US" sz="2400" b="1">
                <a:ea typeface="Adobe 宋体 Std L" pitchFamily="18" charset="-122"/>
              </a:rPr>
              <a:t>第二级</a:t>
            </a:r>
          </a:p>
          <a:p>
            <a:pPr lvl="2" eaLnBrk="1" hangingPunct="1">
              <a:lnSpc>
                <a:spcPct val="150000"/>
              </a:lnSpc>
              <a:buClr>
                <a:schemeClr val="accent6"/>
              </a:buClr>
              <a:buFont typeface="Wingdings" pitchFamily="2" charset="2"/>
              <a:buChar char="l"/>
              <a:defRPr/>
            </a:pPr>
            <a:r>
              <a:rPr kumimoji="0" lang="zh-CN" altLang="en-US" sz="2400" b="1">
                <a:ea typeface="Adobe 宋体 Std L" pitchFamily="18" charset="-122"/>
              </a:rPr>
              <a:t>第三级</a:t>
            </a:r>
          </a:p>
          <a:p>
            <a:pPr lvl="3" eaLnBrk="1" hangingPunct="1">
              <a:lnSpc>
                <a:spcPct val="150000"/>
              </a:lnSpc>
              <a:buClr>
                <a:schemeClr val="accent6"/>
              </a:buClr>
              <a:buFont typeface="Wingdings" pitchFamily="2" charset="2"/>
              <a:buChar char="l"/>
              <a:defRPr/>
            </a:pPr>
            <a:r>
              <a:rPr kumimoji="0" lang="zh-CN" altLang="en-US" sz="2400" b="1">
                <a:ea typeface="Adobe 宋体 Std L" pitchFamily="18" charset="-122"/>
              </a:rPr>
              <a:t>第四级</a:t>
            </a:r>
          </a:p>
          <a:p>
            <a:pPr lvl="4" eaLnBrk="1" hangingPunct="1">
              <a:lnSpc>
                <a:spcPct val="150000"/>
              </a:lnSpc>
              <a:buClr>
                <a:schemeClr val="accent6"/>
              </a:buClr>
              <a:buFont typeface="Wingdings" pitchFamily="2" charset="2"/>
              <a:buChar char="l"/>
              <a:defRPr/>
            </a:pPr>
            <a:r>
              <a:rPr kumimoji="0" lang="zh-CN" altLang="en-US" sz="2400" b="1">
                <a:ea typeface="Adobe 宋体 Std L" pitchFamily="18" charset="-122"/>
              </a:rPr>
              <a:t>第五级</a:t>
            </a:r>
            <a:endParaRPr kumimoji="0" lang="zh-CN" altLang="en-US" sz="1600" dirty="0">
              <a:latin typeface="Adobe 宋体 Std L" pitchFamily="18" charset="-122"/>
              <a:ea typeface="Adobe 宋体 Std L" pitchFamily="18" charset="-122"/>
              <a:cs typeface="华文细黑" pitchFamily="2" charset="-122"/>
            </a:endParaRPr>
          </a:p>
        </p:txBody>
      </p:sp>
      <p:sp>
        <p:nvSpPr>
          <p:cNvPr id="6" name="标题 3"/>
          <p:cNvSpPr>
            <a:spLocks noGrp="1"/>
          </p:cNvSpPr>
          <p:nvPr userDrawn="1">
            <p:ph type="title" idx="4294967295"/>
          </p:nvPr>
        </p:nvSpPr>
        <p:spPr>
          <a:xfrm>
            <a:off x="539750" y="2"/>
            <a:ext cx="8147050" cy="519113"/>
          </a:xfrm>
        </p:spPr>
        <p:txBody>
          <a:bodyPr/>
          <a:lstStyle/>
          <a:p>
            <a:pPr eaLnBrk="1" hangingPunct="1">
              <a:defRPr/>
            </a:pPr>
            <a:r>
              <a:rPr kumimoji="0" lang="zh-CN" altLang="en-US" sz="2800" b="1">
                <a:solidFill>
                  <a:schemeClr val="accent6"/>
                </a:solidFill>
                <a:ea typeface="Adobe 黑体 Std R" pitchFamily="34" charset="-122"/>
              </a:rPr>
              <a:t>单击此处编辑母版标题样式</a:t>
            </a:r>
            <a:endParaRPr kumimoji="0" lang="zh-CN" altLang="en-US" sz="2800" b="1" dirty="0">
              <a:solidFill>
                <a:schemeClr val="accent6"/>
              </a:solidFill>
              <a:latin typeface="Adobe 黑体 Std R" pitchFamily="34" charset="-122"/>
              <a:ea typeface="Adobe 黑体 Std R" pitchFamily="34" charset="-122"/>
            </a:endParaRPr>
          </a:p>
        </p:txBody>
      </p:sp>
      <p:pic>
        <p:nvPicPr>
          <p:cNvPr id="7" name="Picture 6" descr="d:\360se6\USERDA~1\Temp\MAX_80~1.JPG"/>
          <p:cNvPicPr>
            <a:picLocks noChangeAspect="1" noChangeArrowheads="1"/>
          </p:cNvPicPr>
          <p:nvPr userDrawn="1"/>
        </p:nvPicPr>
        <p:blipFill>
          <a:blip r:embed="rId2"/>
          <a:srcRect/>
          <a:stretch>
            <a:fillRect/>
          </a:stretch>
        </p:blipFill>
        <p:spPr bwMode="auto">
          <a:xfrm>
            <a:off x="539755" y="1707357"/>
            <a:ext cx="4029075" cy="2159794"/>
          </a:xfrm>
          <a:prstGeom prst="rect">
            <a:avLst/>
          </a:prstGeom>
          <a:noFill/>
          <a:ln w="9525">
            <a:noFill/>
            <a:miter lim="800000"/>
            <a:headEnd/>
            <a:tailEnd/>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_仅标题">
    <p:spTree>
      <p:nvGrpSpPr>
        <p:cNvPr id="1" name=""/>
        <p:cNvGrpSpPr/>
        <p:nvPr/>
      </p:nvGrpSpPr>
      <p:grpSpPr>
        <a:xfrm>
          <a:off x="0" y="0"/>
          <a:ext cx="0" cy="0"/>
          <a:chOff x="0" y="0"/>
          <a:chExt cx="0" cy="0"/>
        </a:xfrm>
      </p:grpSpPr>
      <p:sp>
        <p:nvSpPr>
          <p:cNvPr id="8" name="Rectangle 3"/>
          <p:cNvSpPr>
            <a:spLocks noGrp="1" noChangeArrowheads="1"/>
          </p:cNvSpPr>
          <p:nvPr userDrawn="1">
            <p:ph idx="4294967295"/>
          </p:nvPr>
        </p:nvSpPr>
        <p:spPr>
          <a:xfrm>
            <a:off x="4572000" y="789385"/>
            <a:ext cx="4103688" cy="3737372"/>
          </a:xfrm>
        </p:spPr>
        <p:txBody>
          <a:bodyPr/>
          <a:lstStyle/>
          <a:p>
            <a:pPr marL="533400" lvl="0" indent="-285750" defTabSz="266700" eaLnBrk="1" hangingPunct="1">
              <a:lnSpc>
                <a:spcPct val="150000"/>
              </a:lnSpc>
              <a:buFont typeface="Wingdings" pitchFamily="2" charset="2"/>
              <a:buNone/>
              <a:defRPr/>
            </a:pPr>
            <a:r>
              <a:rPr kumimoji="0" lang="zh-CN" altLang="en-US" sz="2800" b="1">
                <a:ea typeface="Adobe 宋体 Std L" pitchFamily="18" charset="-122"/>
              </a:rPr>
              <a:t>单击此处编辑母版文本样式</a:t>
            </a:r>
          </a:p>
          <a:p>
            <a:pPr marL="533400" lvl="1" indent="-285750" defTabSz="266700" eaLnBrk="1" hangingPunct="1">
              <a:lnSpc>
                <a:spcPct val="150000"/>
              </a:lnSpc>
              <a:buFont typeface="Wingdings" pitchFamily="2" charset="2"/>
              <a:buNone/>
              <a:defRPr/>
            </a:pPr>
            <a:r>
              <a:rPr kumimoji="0" lang="zh-CN" altLang="en-US" sz="2800" b="1">
                <a:ea typeface="Adobe 宋体 Std L" pitchFamily="18" charset="-122"/>
              </a:rPr>
              <a:t>第二级</a:t>
            </a:r>
          </a:p>
          <a:p>
            <a:pPr marL="533400" lvl="2" indent="-285750" defTabSz="266700" eaLnBrk="1" hangingPunct="1">
              <a:lnSpc>
                <a:spcPct val="150000"/>
              </a:lnSpc>
              <a:buFont typeface="Wingdings" pitchFamily="2" charset="2"/>
              <a:buNone/>
              <a:defRPr/>
            </a:pPr>
            <a:r>
              <a:rPr kumimoji="0" lang="zh-CN" altLang="en-US" sz="2800" b="1">
                <a:ea typeface="Adobe 宋体 Std L" pitchFamily="18" charset="-122"/>
              </a:rPr>
              <a:t>第三级</a:t>
            </a:r>
          </a:p>
          <a:p>
            <a:pPr marL="533400" lvl="3" indent="-285750" defTabSz="266700" eaLnBrk="1" hangingPunct="1">
              <a:lnSpc>
                <a:spcPct val="150000"/>
              </a:lnSpc>
              <a:buFont typeface="Wingdings" pitchFamily="2" charset="2"/>
              <a:buNone/>
              <a:defRPr/>
            </a:pPr>
            <a:r>
              <a:rPr kumimoji="0" lang="zh-CN" altLang="en-US" sz="2800" b="1">
                <a:ea typeface="Adobe 宋体 Std L" pitchFamily="18" charset="-122"/>
              </a:rPr>
              <a:t>第四级</a:t>
            </a:r>
          </a:p>
          <a:p>
            <a:pPr marL="533400" lvl="4" indent="-285750" defTabSz="266700" eaLnBrk="1" hangingPunct="1">
              <a:lnSpc>
                <a:spcPct val="150000"/>
              </a:lnSpc>
              <a:buFont typeface="Wingdings" pitchFamily="2" charset="2"/>
              <a:buNone/>
              <a:defRPr/>
            </a:pPr>
            <a:r>
              <a:rPr kumimoji="0" lang="zh-CN" altLang="en-US" sz="2800" b="1">
                <a:ea typeface="Adobe 宋体 Std L" pitchFamily="18" charset="-122"/>
              </a:rPr>
              <a:t>第五级</a:t>
            </a:r>
            <a:endParaRPr kumimoji="0" lang="en-US" altLang="zh-CN" sz="2000" dirty="0">
              <a:latin typeface="Adobe 宋体 Std L" pitchFamily="18" charset="-122"/>
              <a:ea typeface="Adobe 宋体 Std L" pitchFamily="18" charset="-122"/>
            </a:endParaRPr>
          </a:p>
        </p:txBody>
      </p:sp>
      <p:sp>
        <p:nvSpPr>
          <p:cNvPr id="9" name="标题 3"/>
          <p:cNvSpPr>
            <a:spLocks noGrp="1"/>
          </p:cNvSpPr>
          <p:nvPr userDrawn="1">
            <p:ph type="title" idx="4294967295" hasCustomPrompt="1"/>
          </p:nvPr>
        </p:nvSpPr>
        <p:spPr>
          <a:xfrm>
            <a:off x="539750" y="2"/>
            <a:ext cx="8193088" cy="519113"/>
          </a:xfrm>
        </p:spPr>
        <p:txBody>
          <a:bodyPr/>
          <a:lstStyle>
            <a:lvl1pPr>
              <a:defRPr/>
            </a:lvl1pPr>
          </a:lstStyle>
          <a:p>
            <a:pPr eaLnBrk="1" hangingPunct="1">
              <a:defRPr/>
            </a:pPr>
            <a:r>
              <a:rPr kumimoji="0" lang="en-US" altLang="zh-CN" sz="2800" b="1" dirty="0">
                <a:solidFill>
                  <a:schemeClr val="accent6"/>
                </a:solidFill>
                <a:latin typeface="Adobe 黑体 Std R" pitchFamily="34" charset="-122"/>
                <a:ea typeface="Adobe 黑体 Std R" pitchFamily="34" charset="-122"/>
              </a:rPr>
              <a:t>1 </a:t>
            </a:r>
            <a:r>
              <a:rPr kumimoji="0" lang="zh-CN" altLang="en-US" sz="2800" b="1" dirty="0">
                <a:solidFill>
                  <a:schemeClr val="accent6"/>
                </a:solidFill>
                <a:latin typeface="Adobe 黑体 Std R" pitchFamily="34" charset="-122"/>
                <a:ea typeface="Adobe 黑体 Std R" pitchFamily="34" charset="-122"/>
              </a:rPr>
              <a:t>网站的类型及结构</a:t>
            </a:r>
            <a:endParaRPr kumimoji="0" lang="en-US" altLang="zh-CN" sz="2800" b="1" dirty="0">
              <a:solidFill>
                <a:schemeClr val="accent6"/>
              </a:solidFill>
              <a:latin typeface="Adobe 黑体 Std R" pitchFamily="34" charset="-122"/>
              <a:ea typeface="Adobe 黑体 Std R" pitchFamily="34" charset="-122"/>
            </a:endParaRPr>
          </a:p>
        </p:txBody>
      </p:sp>
      <p:pic>
        <p:nvPicPr>
          <p:cNvPr id="10" name="Picture 5" descr="F:\2014宣传设计\0424-教学课件\研发ppt\0f019fbcc7819d7e3be41efa119be459.jpg"/>
          <p:cNvPicPr>
            <a:picLocks noChangeAspect="1" noChangeArrowheads="1"/>
          </p:cNvPicPr>
          <p:nvPr userDrawn="1"/>
        </p:nvPicPr>
        <p:blipFill rotWithShape="1">
          <a:blip r:embed="rId2">
            <a:duotone>
              <a:schemeClr val="accent6">
                <a:shade val="45000"/>
                <a:satMod val="135000"/>
              </a:schemeClr>
              <a:prstClr val="white"/>
            </a:duotone>
          </a:blip>
          <a:srcRect l="813" r="-30"/>
          <a:stretch/>
        </p:blipFill>
        <p:spPr bwMode="auto">
          <a:xfrm>
            <a:off x="553101" y="951570"/>
            <a:ext cx="4010988" cy="2646294"/>
          </a:xfrm>
          <a:prstGeom prst="rect">
            <a:avLst/>
          </a:prstGeom>
          <a:noFill/>
          <a:effectLst>
            <a:reflection blurRad="6350" stA="50000" endA="300" endPos="38500" dist="50800" dir="5400000" sy="-100000" algn="bl" rotWithShape="0"/>
          </a:effectLst>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仅标题">
    <p:spTree>
      <p:nvGrpSpPr>
        <p:cNvPr id="1" name=""/>
        <p:cNvGrpSpPr/>
        <p:nvPr/>
      </p:nvGrpSpPr>
      <p:grpSpPr>
        <a:xfrm>
          <a:off x="0" y="0"/>
          <a:ext cx="0" cy="0"/>
          <a:chOff x="0" y="0"/>
          <a:chExt cx="0" cy="0"/>
        </a:xfrm>
      </p:grpSpPr>
      <p:sp>
        <p:nvSpPr>
          <p:cNvPr id="5" name="Rectangle 3"/>
          <p:cNvSpPr>
            <a:spLocks noGrp="1" noChangeArrowheads="1"/>
          </p:cNvSpPr>
          <p:nvPr userDrawn="1">
            <p:ph idx="4294967295"/>
          </p:nvPr>
        </p:nvSpPr>
        <p:spPr>
          <a:xfrm>
            <a:off x="539750" y="832247"/>
            <a:ext cx="8135938" cy="3737372"/>
          </a:xfrm>
        </p:spPr>
        <p:txBody>
          <a:bodyPr/>
          <a:lstStyle/>
          <a:p>
            <a:pPr lvl="0" eaLnBrk="1" hangingPunct="1">
              <a:lnSpc>
                <a:spcPct val="150000"/>
              </a:lnSpc>
              <a:buClr>
                <a:schemeClr val="accent6"/>
              </a:buClr>
              <a:buFont typeface="Wingdings" pitchFamily="2" charset="2"/>
              <a:buChar char="l"/>
              <a:defRPr/>
            </a:pPr>
            <a:r>
              <a:rPr kumimoji="0" lang="zh-CN" altLang="en-US" sz="2400" b="1" dirty="0">
                <a:ea typeface="Adobe 宋体 Std L" pitchFamily="18" charset="-122"/>
              </a:rPr>
              <a:t>单击此处编辑母版文本样式</a:t>
            </a:r>
          </a:p>
          <a:p>
            <a:pPr lvl="1" eaLnBrk="1" hangingPunct="1">
              <a:lnSpc>
                <a:spcPct val="150000"/>
              </a:lnSpc>
              <a:buClr>
                <a:schemeClr val="accent6"/>
              </a:buClr>
              <a:buFont typeface="Wingdings" pitchFamily="2" charset="2"/>
              <a:buChar char="l"/>
              <a:defRPr/>
            </a:pPr>
            <a:r>
              <a:rPr kumimoji="0" lang="zh-CN" altLang="en-US" sz="2400" b="1" dirty="0">
                <a:ea typeface="Adobe 宋体 Std L" pitchFamily="18" charset="-122"/>
              </a:rPr>
              <a:t>第二级</a:t>
            </a:r>
          </a:p>
          <a:p>
            <a:pPr lvl="2" eaLnBrk="1" hangingPunct="1">
              <a:lnSpc>
                <a:spcPct val="150000"/>
              </a:lnSpc>
              <a:buClr>
                <a:schemeClr val="accent6"/>
              </a:buClr>
              <a:buFont typeface="Wingdings" pitchFamily="2" charset="2"/>
              <a:buChar char="l"/>
              <a:defRPr/>
            </a:pPr>
            <a:r>
              <a:rPr kumimoji="0" lang="zh-CN" altLang="en-US" sz="2400" b="1" dirty="0">
                <a:ea typeface="Adobe 宋体 Std L" pitchFamily="18" charset="-122"/>
              </a:rPr>
              <a:t>第三级</a:t>
            </a:r>
          </a:p>
          <a:p>
            <a:pPr lvl="3" eaLnBrk="1" hangingPunct="1">
              <a:lnSpc>
                <a:spcPct val="150000"/>
              </a:lnSpc>
              <a:buClr>
                <a:schemeClr val="accent6"/>
              </a:buClr>
              <a:buFont typeface="Wingdings" pitchFamily="2" charset="2"/>
              <a:buChar char="l"/>
              <a:defRPr/>
            </a:pPr>
            <a:r>
              <a:rPr kumimoji="0" lang="zh-CN" altLang="en-US" sz="2400" b="1" dirty="0">
                <a:ea typeface="Adobe 宋体 Std L" pitchFamily="18" charset="-122"/>
              </a:rPr>
              <a:t>第四级</a:t>
            </a:r>
          </a:p>
          <a:p>
            <a:pPr lvl="4" eaLnBrk="1" hangingPunct="1">
              <a:lnSpc>
                <a:spcPct val="150000"/>
              </a:lnSpc>
              <a:buClr>
                <a:schemeClr val="accent6"/>
              </a:buClr>
              <a:buFont typeface="Wingdings" pitchFamily="2" charset="2"/>
              <a:buChar char="l"/>
              <a:defRPr/>
            </a:pPr>
            <a:r>
              <a:rPr kumimoji="0" lang="zh-CN" altLang="en-US" sz="2400" b="1" dirty="0">
                <a:ea typeface="Adobe 宋体 Std L" pitchFamily="18" charset="-122"/>
              </a:rPr>
              <a:t>第五级</a:t>
            </a:r>
            <a:endParaRPr kumimoji="0" lang="en-US" altLang="zh-CN" sz="1800" dirty="0">
              <a:latin typeface="Adobe 宋体 Std L" pitchFamily="18" charset="-122"/>
              <a:ea typeface="Adobe 宋体 Std L" pitchFamily="18" charset="-122"/>
              <a:cs typeface="华文细黑" pitchFamily="2" charset="-122"/>
            </a:endParaRPr>
          </a:p>
        </p:txBody>
      </p:sp>
      <p:sp>
        <p:nvSpPr>
          <p:cNvPr id="6" name="标题 3"/>
          <p:cNvSpPr>
            <a:spLocks noGrp="1"/>
          </p:cNvSpPr>
          <p:nvPr userDrawn="1">
            <p:ph type="title" idx="4294967295"/>
          </p:nvPr>
        </p:nvSpPr>
        <p:spPr>
          <a:xfrm>
            <a:off x="539755" y="2"/>
            <a:ext cx="8158163" cy="519113"/>
          </a:xfrm>
        </p:spPr>
        <p:txBody>
          <a:bodyPr/>
          <a:lstStyle/>
          <a:p>
            <a:pPr eaLnBrk="1" hangingPunct="1">
              <a:defRPr/>
            </a:pPr>
            <a:r>
              <a:rPr kumimoji="0" lang="zh-CN" altLang="en-US" sz="2800" b="1">
                <a:solidFill>
                  <a:schemeClr val="accent6"/>
                </a:solidFill>
                <a:ea typeface="Adobe 黑体 Std R" pitchFamily="34" charset="-122"/>
              </a:rPr>
              <a:t>单击此处编辑母版标题样式</a:t>
            </a:r>
            <a:endParaRPr kumimoji="0" lang="en-US" altLang="zh-CN" sz="2800" b="1" dirty="0">
              <a:solidFill>
                <a:schemeClr val="accent6"/>
              </a:solidFill>
              <a:latin typeface="Adobe 黑体 Std R" pitchFamily="34" charset="-122"/>
              <a:ea typeface="Adobe 黑体 Std R" pitchFamily="34" charset="-122"/>
            </a:endParaRPr>
          </a:p>
        </p:txBody>
      </p:sp>
      <p:sp>
        <p:nvSpPr>
          <p:cNvPr id="7" name="Text Box 5"/>
          <p:cNvSpPr txBox="1">
            <a:spLocks noChangeArrowheads="1"/>
          </p:cNvSpPr>
          <p:nvPr userDrawn="1"/>
        </p:nvSpPr>
        <p:spPr bwMode="auto">
          <a:xfrm>
            <a:off x="1547818" y="4008837"/>
            <a:ext cx="6429375" cy="408623"/>
          </a:xfrm>
          <a:prstGeom prst="roundRect">
            <a:avLst/>
          </a:prstGeom>
          <a:solidFill>
            <a:srgbClr val="23A3AE"/>
          </a:solidFill>
          <a:ln>
            <a:noFill/>
            <a:headEnd/>
            <a:tailEnd/>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nchor="ctr">
            <a:spAutoFit/>
          </a:bodyPr>
          <a:lstStyle>
            <a:lvl1pPr>
              <a:defRPr sz="2400" i="1">
                <a:solidFill>
                  <a:schemeClr val="tx1"/>
                </a:solidFill>
                <a:latin typeface="Arial" panose="020B0604020202020204" pitchFamily="34" charset="0"/>
                <a:ea typeface="华文细黑" panose="02010600040101010101" pitchFamily="2" charset="-122"/>
              </a:defRPr>
            </a:lvl1pPr>
            <a:lvl2pPr marL="742950" indent="-285750">
              <a:defRPr sz="2400" i="1">
                <a:solidFill>
                  <a:schemeClr val="tx1"/>
                </a:solidFill>
                <a:latin typeface="Arial" panose="020B0604020202020204" pitchFamily="34" charset="0"/>
                <a:ea typeface="华文细黑" panose="02010600040101010101" pitchFamily="2" charset="-122"/>
              </a:defRPr>
            </a:lvl2pPr>
            <a:lvl3pPr marL="1143000" indent="-228600">
              <a:defRPr sz="2400" i="1">
                <a:solidFill>
                  <a:schemeClr val="tx1"/>
                </a:solidFill>
                <a:latin typeface="Arial" panose="020B0604020202020204" pitchFamily="34" charset="0"/>
                <a:ea typeface="华文细黑" panose="02010600040101010101" pitchFamily="2" charset="-122"/>
              </a:defRPr>
            </a:lvl3pPr>
            <a:lvl4pPr marL="1600200" indent="-228600">
              <a:defRPr sz="2400" i="1">
                <a:solidFill>
                  <a:schemeClr val="tx1"/>
                </a:solidFill>
                <a:latin typeface="Arial" panose="020B0604020202020204" pitchFamily="34" charset="0"/>
                <a:ea typeface="华文细黑" panose="02010600040101010101" pitchFamily="2" charset="-122"/>
              </a:defRPr>
            </a:lvl4pPr>
            <a:lvl5pPr marL="2057400" indent="-228600">
              <a:defRPr sz="2400"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i="0" kern="1200" dirty="0">
                <a:solidFill>
                  <a:schemeClr val="bg1"/>
                </a:solidFill>
                <a:latin typeface="Adobe 仿宋 Std R" pitchFamily="18" charset="-122"/>
                <a:ea typeface="Adobe 仿宋 Std R" pitchFamily="18" charset="-122"/>
                <a:cs typeface="+mn-cs"/>
              </a:rPr>
              <a:t>单击此处编辑母版文本样式</a:t>
            </a:r>
          </a:p>
        </p:txBody>
      </p:sp>
      <p:pic>
        <p:nvPicPr>
          <p:cNvPr id="11" name="图片 5"/>
          <p:cNvPicPr>
            <a:picLocks noChangeAspect="1"/>
          </p:cNvPicPr>
          <p:nvPr userDrawn="1"/>
        </p:nvPicPr>
        <p:blipFill>
          <a:blip r:embed="rId2" cstate="print">
            <a:clrChange>
              <a:clrFrom>
                <a:srgbClr val="FFFFFF"/>
              </a:clrFrom>
              <a:clrTo>
                <a:srgbClr val="FFFFFF">
                  <a:alpha val="0"/>
                </a:srgbClr>
              </a:clrTo>
            </a:clrChange>
          </a:blip>
          <a:srcRect/>
          <a:stretch>
            <a:fillRect/>
          </a:stretch>
        </p:blipFill>
        <p:spPr bwMode="auto">
          <a:xfrm>
            <a:off x="7685088" y="3975497"/>
            <a:ext cx="493712" cy="371475"/>
          </a:xfrm>
          <a:prstGeom prst="rect">
            <a:avLst/>
          </a:prstGeom>
          <a:noFill/>
          <a:ln w="9525">
            <a:noFill/>
            <a:miter lim="800000"/>
            <a:headEnd/>
            <a:tailEnd/>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_仅标题">
    <p:spTree>
      <p:nvGrpSpPr>
        <p:cNvPr id="1" name=""/>
        <p:cNvGrpSpPr/>
        <p:nvPr/>
      </p:nvGrpSpPr>
      <p:grpSpPr>
        <a:xfrm>
          <a:off x="0" y="0"/>
          <a:ext cx="0" cy="0"/>
          <a:chOff x="0" y="0"/>
          <a:chExt cx="0" cy="0"/>
        </a:xfrm>
      </p:grpSpPr>
      <p:sp>
        <p:nvSpPr>
          <p:cNvPr id="8" name="Rectangle 3"/>
          <p:cNvSpPr>
            <a:spLocks noGrp="1" noChangeArrowheads="1"/>
          </p:cNvSpPr>
          <p:nvPr userDrawn="1">
            <p:ph idx="4294967295"/>
          </p:nvPr>
        </p:nvSpPr>
        <p:spPr>
          <a:xfrm>
            <a:off x="539750" y="844156"/>
            <a:ext cx="8135938" cy="2430065"/>
          </a:xfrm>
        </p:spPr>
        <p:txBody>
          <a:bodyPr/>
          <a:lstStyle/>
          <a:p>
            <a:pPr lvl="0" eaLnBrk="1" hangingPunct="1">
              <a:lnSpc>
                <a:spcPct val="150000"/>
              </a:lnSpc>
              <a:buClr>
                <a:schemeClr val="accent6"/>
              </a:buClr>
              <a:buFont typeface="Wingdings" pitchFamily="2" charset="2"/>
              <a:buChar char="l"/>
              <a:defRPr/>
            </a:pPr>
            <a:r>
              <a:rPr kumimoji="0" lang="zh-CN" altLang="en-US" b="1">
                <a:ea typeface="Adobe 宋体 Std L" pitchFamily="18" charset="-122"/>
              </a:rPr>
              <a:t>单击此处编辑母版文本样式</a:t>
            </a:r>
          </a:p>
          <a:p>
            <a:pPr lvl="1" eaLnBrk="1" hangingPunct="1">
              <a:lnSpc>
                <a:spcPct val="150000"/>
              </a:lnSpc>
              <a:buClr>
                <a:schemeClr val="accent6"/>
              </a:buClr>
              <a:buFont typeface="Wingdings" pitchFamily="2" charset="2"/>
              <a:buChar char="l"/>
              <a:defRPr/>
            </a:pPr>
            <a:r>
              <a:rPr kumimoji="0" lang="zh-CN" altLang="en-US" b="1">
                <a:ea typeface="Adobe 宋体 Std L" pitchFamily="18" charset="-122"/>
              </a:rPr>
              <a:t>第二级</a:t>
            </a:r>
          </a:p>
          <a:p>
            <a:pPr lvl="2" eaLnBrk="1" hangingPunct="1">
              <a:lnSpc>
                <a:spcPct val="150000"/>
              </a:lnSpc>
              <a:buClr>
                <a:schemeClr val="accent6"/>
              </a:buClr>
              <a:buFont typeface="Wingdings" pitchFamily="2" charset="2"/>
              <a:buChar char="l"/>
              <a:defRPr/>
            </a:pPr>
            <a:r>
              <a:rPr kumimoji="0" lang="zh-CN" altLang="en-US" b="1">
                <a:ea typeface="Adobe 宋体 Std L" pitchFamily="18" charset="-122"/>
              </a:rPr>
              <a:t>第三级</a:t>
            </a:r>
          </a:p>
          <a:p>
            <a:pPr lvl="3" eaLnBrk="1" hangingPunct="1">
              <a:lnSpc>
                <a:spcPct val="150000"/>
              </a:lnSpc>
              <a:buClr>
                <a:schemeClr val="accent6"/>
              </a:buClr>
              <a:buFont typeface="Wingdings" pitchFamily="2" charset="2"/>
              <a:buChar char="l"/>
              <a:defRPr/>
            </a:pPr>
            <a:r>
              <a:rPr kumimoji="0" lang="zh-CN" altLang="en-US" b="1">
                <a:ea typeface="Adobe 宋体 Std L" pitchFamily="18" charset="-122"/>
              </a:rPr>
              <a:t>第四级</a:t>
            </a:r>
          </a:p>
          <a:p>
            <a:pPr lvl="4" eaLnBrk="1" hangingPunct="1">
              <a:lnSpc>
                <a:spcPct val="150000"/>
              </a:lnSpc>
              <a:buClr>
                <a:schemeClr val="accent6"/>
              </a:buClr>
              <a:buFont typeface="Wingdings" pitchFamily="2" charset="2"/>
              <a:buChar char="l"/>
              <a:defRPr/>
            </a:pPr>
            <a:r>
              <a:rPr kumimoji="0" lang="zh-CN" altLang="en-US" b="1">
                <a:ea typeface="Adobe 宋体 Std L" pitchFamily="18" charset="-122"/>
              </a:rPr>
              <a:t>第五级</a:t>
            </a:r>
            <a:endParaRPr kumimoji="0" lang="zh-CN" altLang="en-US" dirty="0">
              <a:latin typeface="Adobe 宋体 Std L" pitchFamily="18" charset="-122"/>
              <a:ea typeface="Adobe 宋体 Std L" pitchFamily="18" charset="-122"/>
              <a:cs typeface="华文细黑" pitchFamily="2" charset="-122"/>
            </a:endParaRPr>
          </a:p>
        </p:txBody>
      </p:sp>
      <p:sp>
        <p:nvSpPr>
          <p:cNvPr id="9" name="标题 3"/>
          <p:cNvSpPr>
            <a:spLocks noGrp="1"/>
          </p:cNvSpPr>
          <p:nvPr userDrawn="1">
            <p:ph type="title" idx="4294967295"/>
          </p:nvPr>
        </p:nvSpPr>
        <p:spPr>
          <a:xfrm>
            <a:off x="539755" y="2"/>
            <a:ext cx="8158163" cy="519113"/>
          </a:xfrm>
        </p:spPr>
        <p:txBody>
          <a:bodyPr/>
          <a:lstStyle/>
          <a:p>
            <a:pPr eaLnBrk="1" hangingPunct="1">
              <a:defRPr/>
            </a:pPr>
            <a:r>
              <a:rPr kumimoji="0" lang="zh-CN" altLang="en-US" sz="2800" b="1">
                <a:solidFill>
                  <a:schemeClr val="accent6"/>
                </a:solidFill>
                <a:ea typeface="Adobe 黑体 Std R" pitchFamily="34" charset="-122"/>
              </a:rPr>
              <a:t>单击此处编辑母版标题样式</a:t>
            </a:r>
            <a:endParaRPr kumimoji="0" lang="en-US" altLang="zh-CN" sz="2800" b="1" dirty="0">
              <a:solidFill>
                <a:schemeClr val="accent6"/>
              </a:solidFill>
              <a:latin typeface="Adobe 黑体 Std R" pitchFamily="34" charset="-122"/>
              <a:ea typeface="Adobe 黑体 Std R" pitchFamily="34" charset="-122"/>
            </a:endParaRPr>
          </a:p>
        </p:txBody>
      </p:sp>
      <p:sp>
        <p:nvSpPr>
          <p:cNvPr id="10" name="Rectangle 3"/>
          <p:cNvSpPr>
            <a:spLocks noChangeArrowheads="1"/>
          </p:cNvSpPr>
          <p:nvPr userDrawn="1"/>
        </p:nvSpPr>
        <p:spPr bwMode="auto">
          <a:xfrm>
            <a:off x="863600" y="3536158"/>
            <a:ext cx="7416800" cy="926306"/>
          </a:xfrm>
          <a:prstGeom prst="roundRect">
            <a:avLst>
              <a:gd name="adj" fmla="val 5421"/>
            </a:avLst>
          </a:prstGeom>
          <a:solidFill>
            <a:schemeClr val="accent5"/>
          </a:solidFill>
          <a:ln w="9525">
            <a:noFill/>
            <a:miter lim="800000"/>
            <a:headEnd/>
            <a:tailEnd/>
          </a:ln>
          <a:effectLst>
            <a:outerShdw blurRad="63500" dist="20000" dir="5400000" rotWithShape="0">
              <a:srgbClr val="000000">
                <a:alpha val="37999"/>
              </a:srgbClr>
            </a:outerShdw>
          </a:effectLst>
        </p:spPr>
        <p:txBody>
          <a:bodyPr/>
          <a:lstStyle>
            <a:lvl1pPr marL="342900" indent="-342900">
              <a:defRPr sz="2400" i="1">
                <a:solidFill>
                  <a:schemeClr val="tx1"/>
                </a:solidFill>
                <a:latin typeface="Arial" panose="020B0604020202020204" pitchFamily="34" charset="0"/>
                <a:ea typeface="华文细黑" panose="02010600040101010101" pitchFamily="2" charset="-122"/>
              </a:defRPr>
            </a:lvl1pPr>
            <a:lvl2pPr marL="742950" indent="-285750">
              <a:defRPr sz="2400" i="1">
                <a:solidFill>
                  <a:schemeClr val="tx1"/>
                </a:solidFill>
                <a:latin typeface="Arial" panose="020B0604020202020204" pitchFamily="34" charset="0"/>
                <a:ea typeface="华文细黑" panose="02010600040101010101" pitchFamily="2" charset="-122"/>
              </a:defRPr>
            </a:lvl2pPr>
            <a:lvl3pPr marL="1143000" indent="-228600">
              <a:defRPr sz="2400" i="1">
                <a:solidFill>
                  <a:schemeClr val="tx1"/>
                </a:solidFill>
                <a:latin typeface="Arial" panose="020B0604020202020204" pitchFamily="34" charset="0"/>
                <a:ea typeface="华文细黑" panose="02010600040101010101" pitchFamily="2" charset="-122"/>
              </a:defRPr>
            </a:lvl3pPr>
            <a:lvl4pPr marL="1600200" indent="-228600">
              <a:defRPr sz="2400" i="1">
                <a:solidFill>
                  <a:schemeClr val="tx1"/>
                </a:solidFill>
                <a:latin typeface="Arial" panose="020B0604020202020204" pitchFamily="34" charset="0"/>
                <a:ea typeface="华文细黑" panose="02010600040101010101" pitchFamily="2" charset="-122"/>
              </a:defRPr>
            </a:lvl4pPr>
            <a:lvl5pPr marL="2057400" indent="-228600">
              <a:defRPr sz="2400"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9pPr>
          </a:lstStyle>
          <a:p>
            <a:pPr marL="0" indent="0">
              <a:lnSpc>
                <a:spcPct val="150000"/>
              </a:lnSpc>
              <a:spcBef>
                <a:spcPct val="20000"/>
              </a:spcBef>
              <a:defRPr/>
            </a:pPr>
            <a:r>
              <a:rPr lang="zh-CN" altLang="en-US" sz="1600" i="0" dirty="0">
                <a:solidFill>
                  <a:srgbClr val="000000"/>
                </a:solidFill>
                <a:latin typeface="Adobe 仿宋 Std R" pitchFamily="18" charset="-122"/>
                <a:ea typeface="Adobe 仿宋 Std R" pitchFamily="18" charset="-122"/>
              </a:rPr>
              <a:t>动态网站一般采用动静结合的原则：网站中内容频繁更新的，可采用动态网页技术；网站中内容不需要更新的，则可采用静态网页进行显示。通常一个网站既可包含动态网页也可包含静态网页。</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仅标题">
    <p:spTree>
      <p:nvGrpSpPr>
        <p:cNvPr id="1" name=""/>
        <p:cNvGrpSpPr/>
        <p:nvPr/>
      </p:nvGrpSpPr>
      <p:grpSpPr>
        <a:xfrm>
          <a:off x="0" y="0"/>
          <a:ext cx="0" cy="0"/>
          <a:chOff x="0" y="0"/>
          <a:chExt cx="0" cy="0"/>
        </a:xfrm>
      </p:grpSpPr>
      <p:sp>
        <p:nvSpPr>
          <p:cNvPr id="5" name="Rectangle 3"/>
          <p:cNvSpPr>
            <a:spLocks noGrp="1" noChangeArrowheads="1"/>
          </p:cNvSpPr>
          <p:nvPr userDrawn="1">
            <p:ph idx="4294967295"/>
          </p:nvPr>
        </p:nvSpPr>
        <p:spPr>
          <a:xfrm>
            <a:off x="4572000" y="1600201"/>
            <a:ext cx="4103688" cy="2537222"/>
          </a:xfrm>
        </p:spPr>
        <p:txBody>
          <a:bodyPr/>
          <a:lstStyle/>
          <a:p>
            <a:pPr lvl="0" eaLnBrk="1" hangingPunct="1">
              <a:lnSpc>
                <a:spcPct val="150000"/>
              </a:lnSpc>
              <a:buFont typeface="Arial" charset="0"/>
              <a:buNone/>
            </a:pPr>
            <a:r>
              <a:rPr kumimoji="0" lang="zh-CN" altLang="en-US" sz="2000" b="1">
                <a:ea typeface="Adobe 宋体 Std L" pitchFamily="18" charset="-122"/>
              </a:rPr>
              <a:t>单击此处编辑母版文本样式</a:t>
            </a:r>
          </a:p>
          <a:p>
            <a:pPr lvl="1" eaLnBrk="1" hangingPunct="1">
              <a:lnSpc>
                <a:spcPct val="150000"/>
              </a:lnSpc>
              <a:buFont typeface="Arial" charset="0"/>
              <a:buNone/>
            </a:pPr>
            <a:r>
              <a:rPr kumimoji="0" lang="zh-CN" altLang="en-US" sz="2000" b="1">
                <a:ea typeface="Adobe 宋体 Std L" pitchFamily="18" charset="-122"/>
              </a:rPr>
              <a:t>第二级</a:t>
            </a:r>
          </a:p>
          <a:p>
            <a:pPr lvl="2" eaLnBrk="1" hangingPunct="1">
              <a:lnSpc>
                <a:spcPct val="150000"/>
              </a:lnSpc>
              <a:buFont typeface="Arial" charset="0"/>
              <a:buNone/>
            </a:pPr>
            <a:r>
              <a:rPr kumimoji="0" lang="zh-CN" altLang="en-US" sz="2000" b="1">
                <a:ea typeface="Adobe 宋体 Std L" pitchFamily="18" charset="-122"/>
              </a:rPr>
              <a:t>第三级</a:t>
            </a:r>
          </a:p>
          <a:p>
            <a:pPr lvl="3" eaLnBrk="1" hangingPunct="1">
              <a:lnSpc>
                <a:spcPct val="150000"/>
              </a:lnSpc>
              <a:buFont typeface="Arial" charset="0"/>
              <a:buNone/>
            </a:pPr>
            <a:r>
              <a:rPr kumimoji="0" lang="zh-CN" altLang="en-US" sz="2000" b="1">
                <a:ea typeface="Adobe 宋体 Std L" pitchFamily="18" charset="-122"/>
              </a:rPr>
              <a:t>第四级</a:t>
            </a:r>
          </a:p>
          <a:p>
            <a:pPr lvl="4" eaLnBrk="1" hangingPunct="1">
              <a:lnSpc>
                <a:spcPct val="150000"/>
              </a:lnSpc>
              <a:buFont typeface="Arial" charset="0"/>
              <a:buNone/>
            </a:pPr>
            <a:r>
              <a:rPr kumimoji="0" lang="zh-CN" altLang="en-US" sz="2000" b="1">
                <a:ea typeface="Adobe 宋体 Std L" pitchFamily="18" charset="-122"/>
              </a:rPr>
              <a:t>第五级</a:t>
            </a:r>
            <a:endParaRPr kumimoji="0" lang="en-US" altLang="zh-CN" sz="2400" b="1">
              <a:latin typeface="Adobe 宋体 Std L" pitchFamily="18" charset="-122"/>
              <a:ea typeface="Adobe 宋体 Std L" pitchFamily="18" charset="-122"/>
              <a:cs typeface="华文细黑" pitchFamily="2" charset="-122"/>
            </a:endParaRPr>
          </a:p>
        </p:txBody>
      </p:sp>
      <p:sp>
        <p:nvSpPr>
          <p:cNvPr id="6" name="标题 3"/>
          <p:cNvSpPr>
            <a:spLocks noGrp="1"/>
          </p:cNvSpPr>
          <p:nvPr userDrawn="1">
            <p:ph type="title" idx="4294967295"/>
          </p:nvPr>
        </p:nvSpPr>
        <p:spPr>
          <a:xfrm>
            <a:off x="539755" y="2"/>
            <a:ext cx="8158163" cy="519113"/>
          </a:xfrm>
        </p:spPr>
        <p:txBody>
          <a:bodyPr/>
          <a:lstStyle/>
          <a:p>
            <a:pPr eaLnBrk="1" hangingPunct="1">
              <a:defRPr/>
            </a:pPr>
            <a:r>
              <a:rPr kumimoji="0" lang="zh-CN" altLang="en-US" sz="2800" b="1">
                <a:solidFill>
                  <a:schemeClr val="accent6"/>
                </a:solidFill>
                <a:ea typeface="Adobe 黑体 Std R" pitchFamily="34" charset="-122"/>
              </a:rPr>
              <a:t>单击此处编辑母版标题样式</a:t>
            </a:r>
            <a:endParaRPr kumimoji="0" lang="zh-CN" altLang="en-US" sz="2800" b="1" dirty="0">
              <a:solidFill>
                <a:schemeClr val="accent6"/>
              </a:solidFill>
              <a:latin typeface="Adobe 黑体 Std R" pitchFamily="34" charset="-122"/>
              <a:ea typeface="Adobe 黑体 Std R" pitchFamily="34" charset="-122"/>
            </a:endParaRPr>
          </a:p>
        </p:txBody>
      </p:sp>
      <p:pic>
        <p:nvPicPr>
          <p:cNvPr id="7" name="Picture 5" descr="F:\2014宣传设计\0424-教学课件\研发ppt\c558920c7f05579facd5f95da88f383d.jpg"/>
          <p:cNvPicPr>
            <a:picLocks noChangeAspect="1" noChangeArrowheads="1"/>
          </p:cNvPicPr>
          <p:nvPr userDrawn="1"/>
        </p:nvPicPr>
        <p:blipFill>
          <a:blip r:embed="rId2"/>
          <a:srcRect/>
          <a:stretch>
            <a:fillRect/>
          </a:stretch>
        </p:blipFill>
        <p:spPr bwMode="auto">
          <a:xfrm>
            <a:off x="539750" y="1545434"/>
            <a:ext cx="4032250" cy="2268457"/>
          </a:xfrm>
          <a:prstGeom prst="rect">
            <a:avLst/>
          </a:prstGeom>
          <a:noFill/>
          <a:effectLst>
            <a:reflection blurRad="6350" stA="50000" endA="300" endPos="38500" dist="50800" dir="5400000" sy="-100000" algn="bl" rotWithShape="0"/>
          </a:effectLst>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仅标题">
    <p:spTree>
      <p:nvGrpSpPr>
        <p:cNvPr id="1" name=""/>
        <p:cNvGrpSpPr/>
        <p:nvPr/>
      </p:nvGrpSpPr>
      <p:grpSpPr>
        <a:xfrm>
          <a:off x="0" y="0"/>
          <a:ext cx="0" cy="0"/>
          <a:chOff x="0" y="0"/>
          <a:chExt cx="0" cy="0"/>
        </a:xfrm>
      </p:grpSpPr>
      <p:sp>
        <p:nvSpPr>
          <p:cNvPr id="8" name="Rectangle 2"/>
          <p:cNvSpPr>
            <a:spLocks noGrp="1"/>
          </p:cNvSpPr>
          <p:nvPr userDrawn="1">
            <p:ph type="title"/>
          </p:nvPr>
        </p:nvSpPr>
        <p:spPr>
          <a:xfrm>
            <a:off x="539755" y="2"/>
            <a:ext cx="8158163" cy="519113"/>
          </a:xfrm>
        </p:spPr>
        <p:txBody>
          <a:bodyPr/>
          <a:lstStyle/>
          <a:p>
            <a:pPr eaLnBrk="1" hangingPunct="1">
              <a:defRPr/>
            </a:pPr>
            <a:r>
              <a:rPr kumimoji="0" lang="zh-CN" altLang="en-US" sz="2800" b="1">
                <a:solidFill>
                  <a:schemeClr val="accent6"/>
                </a:solidFill>
                <a:ea typeface="Adobe 黑体 Std R" pitchFamily="34" charset="-122"/>
              </a:rPr>
              <a:t>单击此处编辑母版标题样式</a:t>
            </a:r>
            <a:endParaRPr kumimoji="0" lang="zh-CN" altLang="en-US" sz="2800" b="1" dirty="0">
              <a:solidFill>
                <a:schemeClr val="accent6"/>
              </a:solidFill>
              <a:latin typeface="Adobe 黑体 Std R" pitchFamily="34" charset="-122"/>
              <a:ea typeface="Adobe 黑体 Std R" pitchFamily="34" charset="-122"/>
            </a:endParaRPr>
          </a:p>
        </p:txBody>
      </p:sp>
      <p:sp>
        <p:nvSpPr>
          <p:cNvPr id="9" name="Rectangle 3"/>
          <p:cNvSpPr>
            <a:spLocks noGrp="1"/>
          </p:cNvSpPr>
          <p:nvPr userDrawn="1">
            <p:ph type="body" idx="1"/>
          </p:nvPr>
        </p:nvSpPr>
        <p:spPr>
          <a:xfrm>
            <a:off x="539750" y="837010"/>
            <a:ext cx="8135938" cy="3737372"/>
          </a:xfrm>
        </p:spPr>
        <p:txBody>
          <a:bodyPr/>
          <a:lstStyle/>
          <a:p>
            <a:pPr lvl="0">
              <a:buClr>
                <a:schemeClr val="accent6"/>
              </a:buClr>
              <a:buFont typeface="Wingdings" pitchFamily="2" charset="2"/>
              <a:buChar char="l"/>
              <a:defRPr/>
            </a:pPr>
            <a:r>
              <a:rPr kumimoji="0" lang="zh-CN" altLang="en-US" sz="2400" b="1">
                <a:ea typeface="Adobe 宋体 Std L" pitchFamily="18" charset="-122"/>
              </a:rPr>
              <a:t>单击此处编辑母版文本样式</a:t>
            </a:r>
          </a:p>
        </p:txBody>
      </p:sp>
      <p:grpSp>
        <p:nvGrpSpPr>
          <p:cNvPr id="2" name="组合 1"/>
          <p:cNvGrpSpPr>
            <a:grpSpLocks/>
          </p:cNvGrpSpPr>
          <p:nvPr userDrawn="1"/>
        </p:nvGrpSpPr>
        <p:grpSpPr bwMode="auto">
          <a:xfrm>
            <a:off x="576268" y="1329929"/>
            <a:ext cx="7991475" cy="4801314"/>
            <a:chOff x="925513" y="1772816"/>
            <a:chExt cx="7993062" cy="6401752"/>
          </a:xfrm>
        </p:grpSpPr>
        <p:sp>
          <p:nvSpPr>
            <p:cNvPr id="11" name="Text Box 4"/>
            <p:cNvSpPr txBox="1">
              <a:spLocks noChangeArrowheads="1"/>
            </p:cNvSpPr>
            <p:nvPr/>
          </p:nvSpPr>
          <p:spPr bwMode="auto">
            <a:xfrm>
              <a:off x="925513" y="1772816"/>
              <a:ext cx="7543710" cy="6401752"/>
            </a:xfrm>
            <a:prstGeom prst="rect">
              <a:avLst/>
            </a:prstGeom>
            <a:solidFill>
              <a:srgbClr val="FFFF99"/>
            </a:solidFill>
            <a:ln w="9525">
              <a:noFill/>
              <a:miter lim="800000"/>
              <a:headEnd/>
              <a:tailEnd/>
            </a:ln>
            <a:effectLst>
              <a:outerShdw blurRad="63500" dist="20000" dir="5400000" rotWithShape="0">
                <a:srgbClr val="000000">
                  <a:alpha val="37999"/>
                </a:srgbClr>
              </a:outerShdw>
            </a:effectLst>
          </p:spPr>
          <p:txBody>
            <a:bodyPr>
              <a:spAutoFit/>
            </a:bodyPr>
            <a:lstStyle>
              <a:lvl1pPr eaLnBrk="0" hangingPunct="0">
                <a:defRPr>
                  <a:solidFill>
                    <a:schemeClr val="tx1"/>
                  </a:solidFill>
                  <a:latin typeface="Arial" charset="0"/>
                  <a:ea typeface="宋体" charset="0"/>
                  <a:cs typeface="宋体" charset="0"/>
                </a:defRPr>
              </a:lvl1pPr>
              <a:lvl2pPr eaLnBrk="0" hangingPunct="0">
                <a:defRPr>
                  <a:solidFill>
                    <a:schemeClr val="tx1"/>
                  </a:solidFill>
                  <a:latin typeface="Arial" charset="0"/>
                  <a:ea typeface="宋体" charset="0"/>
                </a:defRPr>
              </a:lvl2pPr>
              <a:lvl3pPr eaLnBrk="0" hangingPunct="0">
                <a:defRPr>
                  <a:solidFill>
                    <a:schemeClr val="tx1"/>
                  </a:solidFill>
                  <a:latin typeface="Arial" charset="0"/>
                  <a:ea typeface="宋体" charset="0"/>
                </a:defRPr>
              </a:lvl3pPr>
              <a:lvl4pPr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defRPr/>
              </a:pPr>
              <a:r>
                <a:rPr lang="en-US" altLang="zh-CN" b="1" dirty="0">
                  <a:solidFill>
                    <a:srgbClr val="FF0000"/>
                  </a:solidFill>
                  <a:latin typeface="Adobe 仿宋 Std R" pitchFamily="18" charset="-122"/>
                  <a:ea typeface="Adobe 仿宋 Std R" pitchFamily="18" charset="-122"/>
                </a:rPr>
                <a:t>&lt;%@ page language="java" </a:t>
              </a:r>
              <a:r>
                <a:rPr lang="en-US" altLang="zh-CN" b="1" dirty="0" err="1">
                  <a:solidFill>
                    <a:srgbClr val="FF0000"/>
                  </a:solidFill>
                  <a:latin typeface="Adobe 仿宋 Std R" pitchFamily="18" charset="-122"/>
                  <a:ea typeface="Adobe 仿宋 Std R" pitchFamily="18" charset="-122"/>
                </a:rPr>
                <a:t>contentType</a:t>
              </a:r>
              <a:r>
                <a:rPr lang="en-US" altLang="zh-CN" b="1" dirty="0">
                  <a:solidFill>
                    <a:srgbClr val="FF0000"/>
                  </a:solidFill>
                  <a:latin typeface="Adobe 仿宋 Std R" pitchFamily="18" charset="-122"/>
                  <a:ea typeface="Adobe 仿宋 Std R" pitchFamily="18" charset="-122"/>
                </a:rPr>
                <a:t>="text/html; charset=UTF-8"</a:t>
              </a:r>
            </a:p>
            <a:p>
              <a:pPr eaLnBrk="1" hangingPunct="1">
                <a:defRPr/>
              </a:pPr>
              <a:r>
                <a:rPr lang="en-US" altLang="zh-CN" b="1" dirty="0" err="1">
                  <a:solidFill>
                    <a:srgbClr val="FF0000"/>
                  </a:solidFill>
                  <a:latin typeface="Adobe 仿宋 Std R" pitchFamily="18" charset="-122"/>
                  <a:ea typeface="Adobe 仿宋 Std R" pitchFamily="18" charset="-122"/>
                </a:rPr>
                <a:t>pageEncoding</a:t>
              </a:r>
              <a:r>
                <a:rPr lang="en-US" altLang="zh-CN" b="1" dirty="0">
                  <a:solidFill>
                    <a:srgbClr val="FF0000"/>
                  </a:solidFill>
                  <a:latin typeface="Adobe 仿宋 Std R" pitchFamily="18" charset="-122"/>
                  <a:ea typeface="Adobe 仿宋 Std R" pitchFamily="18" charset="-122"/>
                </a:rPr>
                <a:t>="UTF-8"%&gt;</a:t>
              </a:r>
            </a:p>
            <a:p>
              <a:pPr eaLnBrk="1" hangingPunct="1">
                <a:defRPr/>
              </a:pPr>
              <a:r>
                <a:rPr lang="en-US" altLang="zh-CN" b="1" dirty="0">
                  <a:solidFill>
                    <a:srgbClr val="000000"/>
                  </a:solidFill>
                  <a:latin typeface="Adobe 仿宋 Std R" pitchFamily="18" charset="-122"/>
                  <a:ea typeface="Adobe 仿宋 Std R" pitchFamily="18" charset="-122"/>
                </a:rPr>
                <a:t>&lt;html&gt;</a:t>
              </a:r>
            </a:p>
            <a:p>
              <a:pPr eaLnBrk="1" hangingPunct="1">
                <a:defRPr/>
              </a:pPr>
              <a:r>
                <a:rPr lang="en-US" altLang="zh-CN" b="1" dirty="0">
                  <a:solidFill>
                    <a:srgbClr val="000000"/>
                  </a:solidFill>
                  <a:latin typeface="Adobe 仿宋 Std R" pitchFamily="18" charset="-122"/>
                  <a:ea typeface="Adobe 仿宋 Std R" pitchFamily="18" charset="-122"/>
                </a:rPr>
                <a:t>&lt;head&gt;</a:t>
              </a:r>
            </a:p>
            <a:p>
              <a:pPr eaLnBrk="1" hangingPunct="1">
                <a:defRPr/>
              </a:pPr>
              <a:r>
                <a:rPr lang="en-US" altLang="zh-CN" b="1" dirty="0">
                  <a:solidFill>
                    <a:srgbClr val="000000"/>
                  </a:solidFill>
                  <a:latin typeface="Adobe 仿宋 Std R" pitchFamily="18" charset="-122"/>
                  <a:ea typeface="Adobe 仿宋 Std R" pitchFamily="18" charset="-122"/>
                </a:rPr>
                <a:t>&lt;meta http-</a:t>
              </a:r>
              <a:r>
                <a:rPr lang="en-US" altLang="zh-CN" b="1" dirty="0" err="1">
                  <a:solidFill>
                    <a:srgbClr val="000000"/>
                  </a:solidFill>
                  <a:latin typeface="Adobe 仿宋 Std R" pitchFamily="18" charset="-122"/>
                  <a:ea typeface="Adobe 仿宋 Std R" pitchFamily="18" charset="-122"/>
                </a:rPr>
                <a:t>equiv</a:t>
              </a:r>
              <a:r>
                <a:rPr lang="en-US" altLang="zh-CN" b="1" dirty="0">
                  <a:solidFill>
                    <a:srgbClr val="000000"/>
                  </a:solidFill>
                  <a:latin typeface="Adobe 仿宋 Std R" pitchFamily="18" charset="-122"/>
                  <a:ea typeface="Adobe 仿宋 Std R" pitchFamily="18" charset="-122"/>
                </a:rPr>
                <a:t>="Content-Type" content="text/html; charset=UTF-8"&gt;</a:t>
              </a:r>
            </a:p>
            <a:p>
              <a:pPr eaLnBrk="1" hangingPunct="1">
                <a:defRPr/>
              </a:pPr>
              <a:r>
                <a:rPr lang="en-US" altLang="zh-CN" b="1" dirty="0">
                  <a:solidFill>
                    <a:srgbClr val="000000"/>
                  </a:solidFill>
                  <a:latin typeface="Adobe 仿宋 Std R" pitchFamily="18" charset="-122"/>
                  <a:ea typeface="Adobe 仿宋 Std R" pitchFamily="18" charset="-122"/>
                </a:rPr>
                <a:t>&lt;title&gt;</a:t>
              </a:r>
              <a:r>
                <a:rPr lang="en-US" altLang="zh-CN" b="1" dirty="0" err="1">
                  <a:solidFill>
                    <a:srgbClr val="000000"/>
                  </a:solidFill>
                  <a:latin typeface="Adobe 仿宋 Std R" pitchFamily="18" charset="-122"/>
                  <a:ea typeface="Adobe 仿宋 Std R" pitchFamily="18" charset="-122"/>
                </a:rPr>
                <a:t>HelloWord</a:t>
              </a:r>
              <a:r>
                <a:rPr lang="en-US" altLang="zh-CN" b="1" dirty="0">
                  <a:solidFill>
                    <a:srgbClr val="000000"/>
                  </a:solidFill>
                  <a:latin typeface="Adobe 仿宋 Std R" pitchFamily="18" charset="-122"/>
                  <a:ea typeface="Adobe 仿宋 Std R" pitchFamily="18" charset="-122"/>
                </a:rPr>
                <a:t>&lt;/title&gt;</a:t>
              </a:r>
            </a:p>
            <a:p>
              <a:pPr eaLnBrk="1" hangingPunct="1">
                <a:defRPr/>
              </a:pPr>
              <a:r>
                <a:rPr lang="en-US" altLang="zh-CN" b="1" dirty="0">
                  <a:solidFill>
                    <a:srgbClr val="000000"/>
                  </a:solidFill>
                  <a:latin typeface="Adobe 仿宋 Std R" pitchFamily="18" charset="-122"/>
                  <a:ea typeface="Adobe 仿宋 Std R" pitchFamily="18" charset="-122"/>
                </a:rPr>
                <a:t>&lt;/head&gt;</a:t>
              </a:r>
            </a:p>
            <a:p>
              <a:pPr eaLnBrk="1" hangingPunct="1">
                <a:defRPr/>
              </a:pPr>
              <a:r>
                <a:rPr lang="en-US" altLang="zh-CN" b="1" dirty="0">
                  <a:solidFill>
                    <a:srgbClr val="000000"/>
                  </a:solidFill>
                  <a:latin typeface="Adobe 仿宋 Std R" pitchFamily="18" charset="-122"/>
                  <a:ea typeface="Adobe 仿宋 Std R" pitchFamily="18" charset="-122"/>
                </a:rPr>
                <a:t>&lt;body&gt;</a:t>
              </a:r>
            </a:p>
            <a:p>
              <a:pPr lvl="1" eaLnBrk="1" hangingPunct="1">
                <a:defRPr/>
              </a:pPr>
              <a:r>
                <a:rPr lang="en-US" altLang="zh-CN" b="1" dirty="0">
                  <a:solidFill>
                    <a:srgbClr val="000000"/>
                  </a:solidFill>
                  <a:latin typeface="Adobe 仿宋 Std R" pitchFamily="18" charset="-122"/>
                  <a:ea typeface="Adobe 仿宋 Std R" pitchFamily="18" charset="-122"/>
                  <a:cs typeface="华文细黑" charset="0"/>
                </a:rPr>
                <a:t>&lt;h3&gt;</a:t>
              </a:r>
            </a:p>
            <a:p>
              <a:pPr lvl="2" eaLnBrk="1" hangingPunct="1">
                <a:defRPr/>
              </a:pPr>
              <a:r>
                <a:rPr lang="en-US" altLang="zh-CN" b="1" dirty="0">
                  <a:solidFill>
                    <a:srgbClr val="FF0000"/>
                  </a:solidFill>
                  <a:latin typeface="Adobe 仿宋 Std R" pitchFamily="18" charset="-122"/>
                  <a:ea typeface="Adobe 仿宋 Std R" pitchFamily="18" charset="-122"/>
                  <a:cs typeface="华文细黑" charset="0"/>
                </a:rPr>
                <a:t>&lt;%</a:t>
              </a:r>
            </a:p>
            <a:p>
              <a:pPr lvl="3" eaLnBrk="1" hangingPunct="1">
                <a:defRPr/>
              </a:pPr>
              <a:r>
                <a:rPr lang="en-US" altLang="zh-CN" b="1" dirty="0" err="1">
                  <a:solidFill>
                    <a:srgbClr val="FF0000"/>
                  </a:solidFill>
                  <a:latin typeface="Adobe 仿宋 Std R" pitchFamily="18" charset="-122"/>
                  <a:ea typeface="Adobe 仿宋 Std R" pitchFamily="18" charset="-122"/>
                  <a:cs typeface="华文细黑" charset="0"/>
                </a:rPr>
                <a:t>out.println</a:t>
              </a:r>
              <a:r>
                <a:rPr lang="en-US" altLang="zh-CN" b="1" dirty="0">
                  <a:solidFill>
                    <a:srgbClr val="FF0000"/>
                  </a:solidFill>
                  <a:latin typeface="Adobe 仿宋 Std R" pitchFamily="18" charset="-122"/>
                  <a:ea typeface="Adobe 仿宋 Std R" pitchFamily="18" charset="-122"/>
                  <a:cs typeface="华文细黑" charset="0"/>
                </a:rPr>
                <a:t>("JSP Hello Word !");</a:t>
              </a:r>
            </a:p>
            <a:p>
              <a:pPr lvl="2" eaLnBrk="1" hangingPunct="1">
                <a:defRPr/>
              </a:pPr>
              <a:r>
                <a:rPr lang="en-US" altLang="zh-CN" b="1" dirty="0">
                  <a:solidFill>
                    <a:srgbClr val="FF0000"/>
                  </a:solidFill>
                  <a:latin typeface="Adobe 仿宋 Std R" pitchFamily="18" charset="-122"/>
                  <a:ea typeface="Adobe 仿宋 Std R" pitchFamily="18" charset="-122"/>
                  <a:cs typeface="华文细黑" charset="0"/>
                </a:rPr>
                <a:t>%&gt;</a:t>
              </a:r>
            </a:p>
            <a:p>
              <a:pPr lvl="1" eaLnBrk="1" hangingPunct="1">
                <a:defRPr/>
              </a:pPr>
              <a:r>
                <a:rPr lang="en-US" altLang="zh-CN" b="1" dirty="0">
                  <a:solidFill>
                    <a:srgbClr val="000000"/>
                  </a:solidFill>
                  <a:latin typeface="Adobe 仿宋 Std R" pitchFamily="18" charset="-122"/>
                  <a:ea typeface="Adobe 仿宋 Std R" pitchFamily="18" charset="-122"/>
                  <a:cs typeface="华文细黑" charset="0"/>
                </a:rPr>
                <a:t>&lt;/h3&gt;</a:t>
              </a:r>
            </a:p>
            <a:p>
              <a:pPr eaLnBrk="1" hangingPunct="1">
                <a:defRPr/>
              </a:pPr>
              <a:r>
                <a:rPr lang="en-US" altLang="zh-CN" b="1" dirty="0">
                  <a:solidFill>
                    <a:srgbClr val="000000"/>
                  </a:solidFill>
                  <a:latin typeface="Adobe 仿宋 Std R" pitchFamily="18" charset="-122"/>
                  <a:ea typeface="Adobe 仿宋 Std R" pitchFamily="18" charset="-122"/>
                </a:rPr>
                <a:t>&lt;/body&gt;</a:t>
              </a:r>
            </a:p>
            <a:p>
              <a:pPr eaLnBrk="1" hangingPunct="1">
                <a:defRPr/>
              </a:pPr>
              <a:r>
                <a:rPr lang="en-US" altLang="zh-CN" b="1" dirty="0">
                  <a:solidFill>
                    <a:srgbClr val="000000"/>
                  </a:solidFill>
                  <a:latin typeface="Adobe 仿宋 Std R" pitchFamily="18" charset="-122"/>
                  <a:ea typeface="Adobe 仿宋 Std R" pitchFamily="18" charset="-122"/>
                </a:rPr>
                <a:t>&lt;/html&gt;</a:t>
              </a:r>
            </a:p>
          </p:txBody>
        </p:sp>
        <p:sp>
          <p:nvSpPr>
            <p:cNvPr id="12" name="圆角矩形标注 11"/>
            <p:cNvSpPr>
              <a:spLocks noChangeArrowheads="1"/>
            </p:cNvSpPr>
            <p:nvPr/>
          </p:nvSpPr>
          <p:spPr bwMode="auto">
            <a:xfrm>
              <a:off x="5642912" y="4431878"/>
              <a:ext cx="1808522" cy="438150"/>
            </a:xfrm>
            <a:prstGeom prst="wedgeRoundRectCallout">
              <a:avLst>
                <a:gd name="adj1" fmla="val -72676"/>
                <a:gd name="adj2" fmla="val 24125"/>
                <a:gd name="adj3" fmla="val 16667"/>
              </a:avLst>
            </a:prstGeom>
            <a:solidFill>
              <a:schemeClr val="bg1"/>
            </a:solidFill>
            <a:ln w="9525">
              <a:noFill/>
              <a:miter lim="800000"/>
              <a:headEnd/>
              <a:tailEnd/>
            </a:ln>
            <a:effectLst>
              <a:outerShdw blurRad="63500" dist="20000" dir="5400000" rotWithShape="0">
                <a:srgbClr val="000000">
                  <a:alpha val="37999"/>
                </a:srgbClr>
              </a:outerShdw>
            </a:effectLst>
          </p:spPr>
          <p:txBody>
            <a:bodyPr anchor="ctr"/>
            <a:lstStyle/>
            <a:p>
              <a:pPr algn="ctr">
                <a:defRPr/>
              </a:pPr>
              <a:r>
                <a:rPr lang="en-US" altLang="zh-CN" i="0" dirty="0">
                  <a:solidFill>
                    <a:schemeClr val="dk1"/>
                  </a:solidFill>
                  <a:latin typeface="Adobe 仿宋 Std R" pitchFamily="18" charset="-122"/>
                  <a:ea typeface="Adobe 仿宋 Std R" pitchFamily="18" charset="-122"/>
                </a:rPr>
                <a:t>Java</a:t>
              </a:r>
              <a:r>
                <a:rPr lang="zh-CN" altLang="en-US" i="0" dirty="0">
                  <a:solidFill>
                    <a:schemeClr val="dk1"/>
                  </a:solidFill>
                  <a:latin typeface="Adobe 仿宋 Std R" pitchFamily="18" charset="-122"/>
                  <a:ea typeface="Adobe 仿宋 Std R" pitchFamily="18" charset="-122"/>
                </a:rPr>
                <a:t>程序片</a:t>
              </a:r>
            </a:p>
          </p:txBody>
        </p:sp>
        <p:sp>
          <p:nvSpPr>
            <p:cNvPr id="13" name="圆角矩形标注 12"/>
            <p:cNvSpPr>
              <a:spLocks noChangeArrowheads="1"/>
            </p:cNvSpPr>
            <p:nvPr/>
          </p:nvSpPr>
          <p:spPr bwMode="auto">
            <a:xfrm>
              <a:off x="5292005" y="3396828"/>
              <a:ext cx="1872034" cy="465138"/>
            </a:xfrm>
            <a:prstGeom prst="wedgeRoundRectCallout">
              <a:avLst>
                <a:gd name="adj1" fmla="val -75481"/>
                <a:gd name="adj2" fmla="val -50375"/>
                <a:gd name="adj3" fmla="val 16667"/>
              </a:avLst>
            </a:prstGeom>
            <a:solidFill>
              <a:schemeClr val="bg1"/>
            </a:solidFill>
            <a:ln w="9525">
              <a:noFill/>
              <a:miter lim="800000"/>
              <a:headEnd/>
              <a:tailEnd/>
            </a:ln>
            <a:effectLst>
              <a:outerShdw blurRad="63500" dist="20000" dir="5400000" rotWithShape="0">
                <a:srgbClr val="000000">
                  <a:alpha val="37999"/>
                </a:srgbClr>
              </a:outerShdw>
            </a:effectLst>
          </p:spPr>
          <p:txBody>
            <a:bodyPr anchor="ctr"/>
            <a:lstStyle>
              <a:lvl1pPr>
                <a:defRPr sz="2400" i="1">
                  <a:solidFill>
                    <a:schemeClr val="tx1"/>
                  </a:solidFill>
                  <a:latin typeface="Arial" panose="020B0604020202020204" pitchFamily="34" charset="0"/>
                  <a:ea typeface="华文细黑" panose="02010600040101010101" pitchFamily="2" charset="-122"/>
                </a:defRPr>
              </a:lvl1pPr>
              <a:lvl2pPr marL="742950" indent="-285750">
                <a:defRPr sz="2400" i="1">
                  <a:solidFill>
                    <a:schemeClr val="tx1"/>
                  </a:solidFill>
                  <a:latin typeface="Arial" panose="020B0604020202020204" pitchFamily="34" charset="0"/>
                  <a:ea typeface="华文细黑" panose="02010600040101010101" pitchFamily="2" charset="-122"/>
                </a:defRPr>
              </a:lvl2pPr>
              <a:lvl3pPr marL="1143000" indent="-228600">
                <a:defRPr sz="2400" i="1">
                  <a:solidFill>
                    <a:schemeClr val="tx1"/>
                  </a:solidFill>
                  <a:latin typeface="Arial" panose="020B0604020202020204" pitchFamily="34" charset="0"/>
                  <a:ea typeface="华文细黑" panose="02010600040101010101" pitchFamily="2" charset="-122"/>
                </a:defRPr>
              </a:lvl3pPr>
              <a:lvl4pPr marL="1600200" indent="-228600">
                <a:defRPr sz="2400" i="1">
                  <a:solidFill>
                    <a:schemeClr val="tx1"/>
                  </a:solidFill>
                  <a:latin typeface="Arial" panose="020B0604020202020204" pitchFamily="34" charset="0"/>
                  <a:ea typeface="华文细黑" panose="02010600040101010101" pitchFamily="2" charset="-122"/>
                </a:defRPr>
              </a:lvl4pPr>
              <a:lvl5pPr marL="2057400" indent="-228600">
                <a:defRPr sz="2400"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9pPr>
            </a:lstStyle>
            <a:p>
              <a:pPr algn="ctr">
                <a:defRPr/>
              </a:pPr>
              <a:r>
                <a:rPr lang="en-US" altLang="zh-CN" sz="1800" i="0">
                  <a:solidFill>
                    <a:srgbClr val="000000"/>
                  </a:solidFill>
                  <a:latin typeface="Adobe 仿宋 Std R" pitchFamily="18" charset="-122"/>
                  <a:ea typeface="Adobe 仿宋 Std R" pitchFamily="18" charset="-122"/>
                </a:rPr>
                <a:t>HTML</a:t>
              </a:r>
              <a:r>
                <a:rPr lang="zh-CN" altLang="en-US" sz="1800" i="0">
                  <a:solidFill>
                    <a:srgbClr val="000000"/>
                  </a:solidFill>
                  <a:latin typeface="Adobe 仿宋 Std R" pitchFamily="18" charset="-122"/>
                  <a:ea typeface="Adobe 仿宋 Std R" pitchFamily="18" charset="-122"/>
                </a:rPr>
                <a:t>代码</a:t>
              </a:r>
            </a:p>
          </p:txBody>
        </p:sp>
        <p:sp>
          <p:nvSpPr>
            <p:cNvPr id="14" name="圆角矩形标注 13"/>
            <p:cNvSpPr>
              <a:spLocks noChangeArrowheads="1"/>
            </p:cNvSpPr>
            <p:nvPr/>
          </p:nvSpPr>
          <p:spPr bwMode="auto">
            <a:xfrm>
              <a:off x="5866794" y="2288753"/>
              <a:ext cx="1873622" cy="422275"/>
            </a:xfrm>
            <a:prstGeom prst="wedgeRoundRectCallout">
              <a:avLst>
                <a:gd name="adj1" fmla="val -78981"/>
                <a:gd name="adj2" fmla="val -43602"/>
                <a:gd name="adj3" fmla="val 16667"/>
              </a:avLst>
            </a:prstGeom>
            <a:solidFill>
              <a:schemeClr val="bg1"/>
            </a:solidFill>
            <a:ln w="9525">
              <a:noFill/>
              <a:miter lim="800000"/>
              <a:headEnd/>
              <a:tailEnd/>
            </a:ln>
            <a:effectLst>
              <a:outerShdw blurRad="63500" dist="20000" dir="5400000" rotWithShape="0">
                <a:srgbClr val="000000">
                  <a:alpha val="37999"/>
                </a:srgbClr>
              </a:outerShdw>
            </a:effectLst>
          </p:spPr>
          <p:txBody>
            <a:bodyPr anchor="ctr"/>
            <a:lstStyle/>
            <a:p>
              <a:pPr algn="ctr">
                <a:defRPr/>
              </a:pPr>
              <a:r>
                <a:rPr lang="en-US" altLang="zh-CN" i="0" dirty="0">
                  <a:solidFill>
                    <a:schemeClr val="dk1"/>
                  </a:solidFill>
                  <a:latin typeface="Adobe 仿宋 Std R" pitchFamily="18" charset="-122"/>
                  <a:ea typeface="Adobe 仿宋 Std R" pitchFamily="18" charset="-122"/>
                </a:rPr>
                <a:t>Java</a:t>
              </a:r>
              <a:r>
                <a:rPr lang="zh-CN" altLang="en-US" i="0" dirty="0">
                  <a:solidFill>
                    <a:schemeClr val="dk1"/>
                  </a:solidFill>
                  <a:latin typeface="Adobe 仿宋 Std R" pitchFamily="18" charset="-122"/>
                  <a:ea typeface="Adobe 仿宋 Std R" pitchFamily="18" charset="-122"/>
                </a:rPr>
                <a:t>程序片</a:t>
              </a:r>
            </a:p>
          </p:txBody>
        </p:sp>
        <p:pic>
          <p:nvPicPr>
            <p:cNvPr id="15" name="图片 3"/>
            <p:cNvPicPr>
              <a:picLocks noChangeAspect="1"/>
            </p:cNvPicPr>
            <p:nvPr/>
          </p:nvPicPr>
          <p:blipFill>
            <a:blip r:embed="rId2"/>
            <a:srcRect/>
            <a:stretch>
              <a:fillRect/>
            </a:stretch>
          </p:blipFill>
          <p:spPr bwMode="auto">
            <a:xfrm>
              <a:off x="7740650" y="5403428"/>
              <a:ext cx="1177925" cy="1181100"/>
            </a:xfrm>
            <a:prstGeom prst="rect">
              <a:avLst/>
            </a:prstGeom>
            <a:noFill/>
            <a:ln w="9525">
              <a:noFill/>
              <a:miter lim="800000"/>
              <a:headEnd/>
              <a:tailEnd/>
            </a:ln>
          </p:spPr>
        </p:pic>
      </p:gr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2_仅标题">
    <p:spTree>
      <p:nvGrpSpPr>
        <p:cNvPr id="1" name=""/>
        <p:cNvGrpSpPr/>
        <p:nvPr/>
      </p:nvGrpSpPr>
      <p:grpSpPr>
        <a:xfrm>
          <a:off x="0" y="0"/>
          <a:ext cx="0" cy="0"/>
          <a:chOff x="0" y="0"/>
          <a:chExt cx="0" cy="0"/>
        </a:xfrm>
      </p:grpSpPr>
      <p:sp>
        <p:nvSpPr>
          <p:cNvPr id="10" name="Rectangle 2"/>
          <p:cNvSpPr>
            <a:spLocks noGrp="1"/>
          </p:cNvSpPr>
          <p:nvPr userDrawn="1">
            <p:ph type="title"/>
          </p:nvPr>
        </p:nvSpPr>
        <p:spPr>
          <a:xfrm>
            <a:off x="539750" y="2"/>
            <a:ext cx="8147050" cy="519113"/>
          </a:xfrm>
        </p:spPr>
        <p:txBody>
          <a:bodyPr/>
          <a:lstStyle/>
          <a:p>
            <a:pPr eaLnBrk="1" hangingPunct="1">
              <a:defRPr/>
            </a:pPr>
            <a:r>
              <a:rPr kumimoji="0" lang="zh-CN" altLang="en-US" sz="2800" b="1">
                <a:solidFill>
                  <a:schemeClr val="accent6"/>
                </a:solidFill>
                <a:ea typeface="Adobe 黑体 Std R" pitchFamily="34" charset="-122"/>
              </a:rPr>
              <a:t>单击此处编辑母版标题样式</a:t>
            </a:r>
            <a:endParaRPr kumimoji="0" lang="zh-CN" altLang="en-US" sz="2800" b="1" dirty="0">
              <a:solidFill>
                <a:schemeClr val="accent6"/>
              </a:solidFill>
              <a:latin typeface="Adobe 黑体 Std R" pitchFamily="34" charset="-122"/>
              <a:ea typeface="Adobe 黑体 Std R" pitchFamily="34" charset="-122"/>
            </a:endParaRPr>
          </a:p>
        </p:txBody>
      </p:sp>
      <p:sp>
        <p:nvSpPr>
          <p:cNvPr id="16" name="Rectangle 3"/>
          <p:cNvSpPr>
            <a:spLocks noGrp="1"/>
          </p:cNvSpPr>
          <p:nvPr userDrawn="1">
            <p:ph type="body" idx="1"/>
          </p:nvPr>
        </p:nvSpPr>
        <p:spPr>
          <a:xfrm>
            <a:off x="539750" y="689375"/>
            <a:ext cx="8135938" cy="696515"/>
          </a:xfrm>
        </p:spPr>
        <p:txBody>
          <a:bodyPr/>
          <a:lstStyle/>
          <a:p>
            <a:pPr lvl="0">
              <a:buClr>
                <a:schemeClr val="accent6"/>
              </a:buClr>
              <a:buFont typeface="Wingdings" pitchFamily="2" charset="2"/>
              <a:buChar char="l"/>
              <a:defRPr/>
            </a:pPr>
            <a:r>
              <a:rPr kumimoji="0" lang="zh-CN" altLang="en-US" sz="2400" b="1">
                <a:ea typeface="Adobe 宋体 Std L" pitchFamily="18" charset="-122"/>
              </a:rPr>
              <a:t>单击此处编辑母版文本样式</a:t>
            </a:r>
          </a:p>
          <a:p>
            <a:pPr lvl="1">
              <a:buClr>
                <a:schemeClr val="accent6"/>
              </a:buClr>
              <a:buFont typeface="Wingdings" pitchFamily="2" charset="2"/>
              <a:buChar char="l"/>
              <a:defRPr/>
            </a:pPr>
            <a:r>
              <a:rPr kumimoji="0" lang="zh-CN" altLang="en-US" sz="2400" b="1">
                <a:ea typeface="Adobe 宋体 Std L" pitchFamily="18" charset="-122"/>
              </a:rPr>
              <a:t>第二级</a:t>
            </a:r>
          </a:p>
          <a:p>
            <a:pPr lvl="2">
              <a:buClr>
                <a:schemeClr val="accent6"/>
              </a:buClr>
              <a:buFont typeface="Wingdings" pitchFamily="2" charset="2"/>
              <a:buChar char="l"/>
              <a:defRPr/>
            </a:pPr>
            <a:r>
              <a:rPr kumimoji="0" lang="zh-CN" altLang="en-US" sz="2400" b="1">
                <a:ea typeface="Adobe 宋体 Std L" pitchFamily="18" charset="-122"/>
              </a:rPr>
              <a:t>第三级</a:t>
            </a:r>
          </a:p>
        </p:txBody>
      </p:sp>
      <p:grpSp>
        <p:nvGrpSpPr>
          <p:cNvPr id="2" name="组合 1"/>
          <p:cNvGrpSpPr>
            <a:grpSpLocks/>
          </p:cNvGrpSpPr>
          <p:nvPr userDrawn="1"/>
        </p:nvGrpSpPr>
        <p:grpSpPr bwMode="auto">
          <a:xfrm>
            <a:off x="814393" y="1385890"/>
            <a:ext cx="7515225" cy="3517106"/>
            <a:chOff x="900113" y="1847850"/>
            <a:chExt cx="7516812" cy="4689475"/>
          </a:xfrm>
        </p:grpSpPr>
        <p:pic>
          <p:nvPicPr>
            <p:cNvPr id="18" name="Picture 9"/>
            <p:cNvPicPr>
              <a:picLocks noChangeAspect="1" noChangeArrowheads="1"/>
            </p:cNvPicPr>
            <p:nvPr/>
          </p:nvPicPr>
          <p:blipFill>
            <a:blip r:embed="rId2"/>
            <a:srcRect/>
            <a:stretch>
              <a:fillRect/>
            </a:stretch>
          </p:blipFill>
          <p:spPr bwMode="auto">
            <a:xfrm>
              <a:off x="900113" y="2427288"/>
              <a:ext cx="6913562" cy="3517900"/>
            </a:xfrm>
            <a:prstGeom prst="rect">
              <a:avLst/>
            </a:prstGeom>
            <a:noFill/>
            <a:ln w="9525">
              <a:noFill/>
              <a:miter lim="800000"/>
              <a:headEnd/>
              <a:tailEnd/>
            </a:ln>
          </p:spPr>
        </p:pic>
        <p:sp>
          <p:nvSpPr>
            <p:cNvPr id="19" name="矩形 18"/>
            <p:cNvSpPr/>
            <p:nvPr/>
          </p:nvSpPr>
          <p:spPr>
            <a:xfrm>
              <a:off x="2179908" y="2782888"/>
              <a:ext cx="3904486" cy="2857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i="0">
                <a:latin typeface="Adobe 宋体 Std L" pitchFamily="18" charset="-122"/>
                <a:ea typeface="Adobe 宋体 Std L" pitchFamily="18" charset="-122"/>
              </a:endParaRPr>
            </a:p>
          </p:txBody>
        </p:sp>
        <p:sp>
          <p:nvSpPr>
            <p:cNvPr id="20" name="圆角矩形标注 19"/>
            <p:cNvSpPr>
              <a:spLocks noChangeArrowheads="1"/>
            </p:cNvSpPr>
            <p:nvPr/>
          </p:nvSpPr>
          <p:spPr bwMode="auto">
            <a:xfrm>
              <a:off x="3572439" y="4143375"/>
              <a:ext cx="1784727" cy="642938"/>
            </a:xfrm>
            <a:prstGeom prst="wedgeRoundRectCallout">
              <a:avLst>
                <a:gd name="adj1" fmla="val -92667"/>
                <a:gd name="adj2" fmla="val -209208"/>
                <a:gd name="adj3" fmla="val 16667"/>
              </a:avLst>
            </a:prstGeom>
            <a:solidFill>
              <a:schemeClr val="accent5"/>
            </a:solidFill>
            <a:ln w="9525">
              <a:noFill/>
              <a:miter lim="800000"/>
              <a:headEnd/>
              <a:tailEnd/>
            </a:ln>
            <a:effectLst>
              <a:outerShdw blurRad="63500" dist="20000" dir="5400000" rotWithShape="0">
                <a:srgbClr val="000000">
                  <a:alpha val="37999"/>
                </a:srgbClr>
              </a:outerShdw>
            </a:effectLst>
          </p:spPr>
          <p:txBody>
            <a:bodyPr anchor="ctr"/>
            <a:lstStyle/>
            <a:p>
              <a:pPr algn="ctr">
                <a:defRPr/>
              </a:pPr>
              <a:r>
                <a:rPr lang="en-US" altLang="zh-CN" b="1" i="0" dirty="0">
                  <a:solidFill>
                    <a:schemeClr val="dk1"/>
                  </a:solidFill>
                  <a:latin typeface="Adobe 宋体 Std L" pitchFamily="18" charset="-122"/>
                  <a:ea typeface="Adobe 宋体 Std L" pitchFamily="18" charset="-122"/>
                </a:rPr>
                <a:t>HTTP</a:t>
              </a:r>
              <a:r>
                <a:rPr lang="zh-CN" altLang="en-US" b="1" i="0" dirty="0">
                  <a:solidFill>
                    <a:schemeClr val="dk1"/>
                  </a:solidFill>
                  <a:latin typeface="Adobe 宋体 Std L" pitchFamily="18" charset="-122"/>
                  <a:ea typeface="Adobe 宋体 Std L" pitchFamily="18" charset="-122"/>
                </a:rPr>
                <a:t>协议</a:t>
              </a:r>
            </a:p>
          </p:txBody>
        </p:sp>
        <p:sp>
          <p:nvSpPr>
            <p:cNvPr id="21" name="圆角矩形标注 20"/>
            <p:cNvSpPr>
              <a:spLocks noChangeArrowheads="1"/>
            </p:cNvSpPr>
            <p:nvPr/>
          </p:nvSpPr>
          <p:spPr bwMode="auto">
            <a:xfrm>
              <a:off x="5976422" y="1847850"/>
              <a:ext cx="1786315" cy="500063"/>
            </a:xfrm>
            <a:prstGeom prst="wedgeRoundRectCallout">
              <a:avLst>
                <a:gd name="adj1" fmla="val -45580"/>
                <a:gd name="adj2" fmla="val 173331"/>
                <a:gd name="adj3" fmla="val 16667"/>
              </a:avLst>
            </a:prstGeom>
            <a:solidFill>
              <a:schemeClr val="accent5"/>
            </a:solidFill>
            <a:ln w="9525">
              <a:noFill/>
              <a:miter lim="800000"/>
              <a:headEnd/>
              <a:tailEnd/>
            </a:ln>
            <a:effectLst>
              <a:outerShdw blurRad="63500" dist="20000" dir="5400000" rotWithShape="0">
                <a:srgbClr val="000000">
                  <a:alpha val="37999"/>
                </a:srgbClr>
              </a:outerShdw>
            </a:effectLst>
          </p:spPr>
          <p:txBody>
            <a:bodyPr anchor="ctr"/>
            <a:lstStyle>
              <a:lvl1pPr>
                <a:defRPr sz="2400" i="1">
                  <a:solidFill>
                    <a:schemeClr val="tx1"/>
                  </a:solidFill>
                  <a:latin typeface="Arial" panose="020B0604020202020204" pitchFamily="34" charset="0"/>
                  <a:ea typeface="华文细黑" panose="02010600040101010101" pitchFamily="2" charset="-122"/>
                </a:defRPr>
              </a:lvl1pPr>
              <a:lvl2pPr marL="742950" indent="-285750">
                <a:defRPr sz="2400" i="1">
                  <a:solidFill>
                    <a:schemeClr val="tx1"/>
                  </a:solidFill>
                  <a:latin typeface="Arial" panose="020B0604020202020204" pitchFamily="34" charset="0"/>
                  <a:ea typeface="华文细黑" panose="02010600040101010101" pitchFamily="2" charset="-122"/>
                </a:defRPr>
              </a:lvl2pPr>
              <a:lvl3pPr marL="1143000" indent="-228600">
                <a:defRPr sz="2400" i="1">
                  <a:solidFill>
                    <a:schemeClr val="tx1"/>
                  </a:solidFill>
                  <a:latin typeface="Arial" panose="020B0604020202020204" pitchFamily="34" charset="0"/>
                  <a:ea typeface="华文细黑" panose="02010600040101010101" pitchFamily="2" charset="-122"/>
                </a:defRPr>
              </a:lvl3pPr>
              <a:lvl4pPr marL="1600200" indent="-228600">
                <a:defRPr sz="2400" i="1">
                  <a:solidFill>
                    <a:schemeClr val="tx1"/>
                  </a:solidFill>
                  <a:latin typeface="Arial" panose="020B0604020202020204" pitchFamily="34" charset="0"/>
                  <a:ea typeface="华文细黑" panose="02010600040101010101" pitchFamily="2" charset="-122"/>
                </a:defRPr>
              </a:lvl4pPr>
              <a:lvl5pPr marL="2057400" indent="-228600">
                <a:defRPr sz="2400"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9pPr>
            </a:lstStyle>
            <a:p>
              <a:pPr algn="ctr">
                <a:defRPr/>
              </a:pPr>
              <a:r>
                <a:rPr lang="en-US" altLang="zh-CN" sz="1800" b="1" i="0" dirty="0">
                  <a:solidFill>
                    <a:srgbClr val="000000"/>
                  </a:solidFill>
                  <a:latin typeface="Adobe 宋体 Std L" pitchFamily="18" charset="-122"/>
                  <a:ea typeface="Adobe 宋体 Std L" pitchFamily="18" charset="-122"/>
                </a:rPr>
                <a:t>URL</a:t>
              </a:r>
              <a:endParaRPr lang="zh-CN" altLang="en-US" sz="1800" b="1" i="0" dirty="0">
                <a:solidFill>
                  <a:srgbClr val="000000"/>
                </a:solidFill>
                <a:latin typeface="Adobe 宋体 Std L" pitchFamily="18" charset="-122"/>
                <a:ea typeface="Adobe 宋体 Std L" pitchFamily="18" charset="-122"/>
              </a:endParaRPr>
            </a:p>
          </p:txBody>
        </p:sp>
        <p:cxnSp>
          <p:nvCxnSpPr>
            <p:cNvPr id="22" name="直接连接符 21"/>
            <p:cNvCxnSpPr>
              <a:cxnSpLocks noChangeShapeType="1"/>
            </p:cNvCxnSpPr>
            <p:nvPr/>
          </p:nvCxnSpPr>
          <p:spPr bwMode="auto">
            <a:xfrm>
              <a:off x="1463794" y="3860800"/>
              <a:ext cx="1786315" cy="1588"/>
            </a:xfrm>
            <a:prstGeom prst="line">
              <a:avLst/>
            </a:prstGeom>
            <a:noFill/>
            <a:ln w="38100">
              <a:solidFill>
                <a:srgbClr val="FF0000"/>
              </a:solidFill>
              <a:round/>
              <a:headEnd/>
              <a:tailEnd/>
            </a:ln>
            <a:effectLst>
              <a:outerShdw blurRad="63500" dist="23000" dir="5400000" rotWithShape="0">
                <a:srgbClr val="000000">
                  <a:alpha val="34999"/>
                </a:srgbClr>
              </a:outerShdw>
            </a:effectLst>
          </p:spPr>
        </p:cxnSp>
        <p:sp>
          <p:nvSpPr>
            <p:cNvPr id="23" name="圆角矩形标注 22"/>
            <p:cNvSpPr>
              <a:spLocks noChangeArrowheads="1"/>
            </p:cNvSpPr>
            <p:nvPr/>
          </p:nvSpPr>
          <p:spPr bwMode="auto">
            <a:xfrm>
              <a:off x="1465382" y="4581525"/>
              <a:ext cx="1784727" cy="642938"/>
            </a:xfrm>
            <a:prstGeom prst="wedgeRoundRectCallout">
              <a:avLst>
                <a:gd name="adj1" fmla="val -20833"/>
                <a:gd name="adj2" fmla="val -160384"/>
                <a:gd name="adj3" fmla="val 16667"/>
              </a:avLst>
            </a:prstGeom>
            <a:solidFill>
              <a:schemeClr val="accent5"/>
            </a:solidFill>
            <a:ln w="9525">
              <a:noFill/>
              <a:miter lim="800000"/>
              <a:headEnd/>
              <a:tailEnd/>
            </a:ln>
            <a:effectLst>
              <a:outerShdw blurRad="63500" dist="20000" dir="5400000" rotWithShape="0">
                <a:srgbClr val="000000">
                  <a:alpha val="37999"/>
                </a:srgbClr>
              </a:outerShdw>
            </a:effectLst>
          </p:spPr>
          <p:txBody>
            <a:bodyPr anchor="ctr"/>
            <a:lstStyle>
              <a:lvl1pPr>
                <a:defRPr sz="2400" i="1">
                  <a:solidFill>
                    <a:schemeClr val="tx1"/>
                  </a:solidFill>
                  <a:latin typeface="Arial" panose="020B0604020202020204" pitchFamily="34" charset="0"/>
                  <a:ea typeface="华文细黑" panose="02010600040101010101" pitchFamily="2" charset="-122"/>
                </a:defRPr>
              </a:lvl1pPr>
              <a:lvl2pPr marL="742950" indent="-285750">
                <a:defRPr sz="2400" i="1">
                  <a:solidFill>
                    <a:schemeClr val="tx1"/>
                  </a:solidFill>
                  <a:latin typeface="Arial" panose="020B0604020202020204" pitchFamily="34" charset="0"/>
                  <a:ea typeface="华文细黑" panose="02010600040101010101" pitchFamily="2" charset="-122"/>
                </a:defRPr>
              </a:lvl2pPr>
              <a:lvl3pPr marL="1143000" indent="-228600">
                <a:defRPr sz="2400" i="1">
                  <a:solidFill>
                    <a:schemeClr val="tx1"/>
                  </a:solidFill>
                  <a:latin typeface="Arial" panose="020B0604020202020204" pitchFamily="34" charset="0"/>
                  <a:ea typeface="华文细黑" panose="02010600040101010101" pitchFamily="2" charset="-122"/>
                </a:defRPr>
              </a:lvl3pPr>
              <a:lvl4pPr marL="1600200" indent="-228600">
                <a:defRPr sz="2400" i="1">
                  <a:solidFill>
                    <a:schemeClr val="tx1"/>
                  </a:solidFill>
                  <a:latin typeface="Arial" panose="020B0604020202020204" pitchFamily="34" charset="0"/>
                  <a:ea typeface="华文细黑" panose="02010600040101010101" pitchFamily="2" charset="-122"/>
                </a:defRPr>
              </a:lvl4pPr>
              <a:lvl5pPr marL="2057400" indent="-228600">
                <a:defRPr sz="2400"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9pPr>
            </a:lstStyle>
            <a:p>
              <a:pPr algn="ctr">
                <a:defRPr/>
              </a:pPr>
              <a:r>
                <a:rPr lang="zh-CN" altLang="en-US" sz="1800" b="1" i="0">
                  <a:solidFill>
                    <a:srgbClr val="000000"/>
                  </a:solidFill>
                  <a:latin typeface="Adobe 宋体 Std L" pitchFamily="18" charset="-122"/>
                  <a:ea typeface="Adobe 宋体 Std L" pitchFamily="18" charset="-122"/>
                </a:rPr>
                <a:t>运行结果</a:t>
              </a:r>
            </a:p>
          </p:txBody>
        </p:sp>
        <p:pic>
          <p:nvPicPr>
            <p:cNvPr id="24" name="图片 2"/>
            <p:cNvPicPr>
              <a:picLocks noChangeAspect="1"/>
            </p:cNvPicPr>
            <p:nvPr/>
          </p:nvPicPr>
          <p:blipFill>
            <a:blip r:embed="rId3"/>
            <a:srcRect/>
            <a:stretch>
              <a:fillRect/>
            </a:stretch>
          </p:blipFill>
          <p:spPr bwMode="auto">
            <a:xfrm>
              <a:off x="7145338" y="5265738"/>
              <a:ext cx="1271587" cy="1271587"/>
            </a:xfrm>
            <a:prstGeom prst="rect">
              <a:avLst/>
            </a:prstGeom>
            <a:noFill/>
            <a:ln w="9525">
              <a:noFill/>
              <a:miter lim="800000"/>
              <a:headEnd/>
              <a:tailEnd/>
            </a:ln>
          </p:spPr>
        </p:pic>
      </p:gr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3_仅标题">
    <p:spTree>
      <p:nvGrpSpPr>
        <p:cNvPr id="1" name=""/>
        <p:cNvGrpSpPr/>
        <p:nvPr/>
      </p:nvGrpSpPr>
      <p:grpSpPr>
        <a:xfrm>
          <a:off x="0" y="0"/>
          <a:ext cx="0" cy="0"/>
          <a:chOff x="0" y="0"/>
          <a:chExt cx="0" cy="0"/>
        </a:xfrm>
      </p:grpSpPr>
      <p:sp>
        <p:nvSpPr>
          <p:cNvPr id="12" name="标题 1"/>
          <p:cNvSpPr>
            <a:spLocks noGrp="1"/>
          </p:cNvSpPr>
          <p:nvPr userDrawn="1">
            <p:ph type="title" idx="4294967295"/>
          </p:nvPr>
        </p:nvSpPr>
        <p:spPr>
          <a:xfrm>
            <a:off x="539750" y="2"/>
            <a:ext cx="8147050" cy="519113"/>
          </a:xfrm>
        </p:spPr>
        <p:txBody>
          <a:bodyPr/>
          <a:lstStyle/>
          <a:p>
            <a:pPr eaLnBrk="1" hangingPunct="1">
              <a:defRPr/>
            </a:pPr>
            <a:r>
              <a:rPr kumimoji="0" lang="zh-CN" altLang="en-US" sz="2800" b="1">
                <a:solidFill>
                  <a:schemeClr val="accent6"/>
                </a:solidFill>
                <a:ea typeface="Adobe 黑体 Std R" pitchFamily="34" charset="-122"/>
              </a:rPr>
              <a:t>单击此处编辑母版标题样式</a:t>
            </a:r>
            <a:endParaRPr kumimoji="0" lang="zh-CN" altLang="en-US" sz="2800" b="1" dirty="0">
              <a:solidFill>
                <a:schemeClr val="accent6"/>
              </a:solidFill>
              <a:latin typeface="Adobe 黑体 Std R" pitchFamily="34" charset="-122"/>
              <a:ea typeface="Adobe 黑体 Std R" pitchFamily="34" charset="-122"/>
            </a:endParaRPr>
          </a:p>
        </p:txBody>
      </p:sp>
      <p:sp>
        <p:nvSpPr>
          <p:cNvPr id="13" name="内容占位符 2"/>
          <p:cNvSpPr>
            <a:spLocks noGrp="1"/>
          </p:cNvSpPr>
          <p:nvPr userDrawn="1">
            <p:ph idx="4294967295"/>
          </p:nvPr>
        </p:nvSpPr>
        <p:spPr>
          <a:xfrm>
            <a:off x="4545018" y="844153"/>
            <a:ext cx="4130675" cy="3737372"/>
          </a:xfrm>
        </p:spPr>
        <p:txBody>
          <a:bodyPr/>
          <a:lstStyle/>
          <a:p>
            <a:pPr lvl="0">
              <a:lnSpc>
                <a:spcPct val="150000"/>
              </a:lnSpc>
              <a:buClr>
                <a:schemeClr val="accent6"/>
              </a:buClr>
              <a:buFont typeface="Wingdings" pitchFamily="2" charset="2"/>
              <a:buChar char="l"/>
              <a:defRPr/>
            </a:pPr>
            <a:r>
              <a:rPr kumimoji="0" lang="zh-CN" altLang="en-US" sz="2400" b="1">
                <a:ea typeface="Adobe 宋体 Std L" pitchFamily="18" charset="-122"/>
              </a:rPr>
              <a:t>单击此处编辑母版文本样式</a:t>
            </a:r>
          </a:p>
          <a:p>
            <a:pPr lvl="1">
              <a:lnSpc>
                <a:spcPct val="150000"/>
              </a:lnSpc>
              <a:buClr>
                <a:schemeClr val="accent6"/>
              </a:buClr>
              <a:buFont typeface="Wingdings" pitchFamily="2" charset="2"/>
              <a:buChar char="l"/>
              <a:defRPr/>
            </a:pPr>
            <a:r>
              <a:rPr kumimoji="0" lang="zh-CN" altLang="en-US" sz="2400" b="1">
                <a:ea typeface="Adobe 宋体 Std L" pitchFamily="18" charset="-122"/>
              </a:rPr>
              <a:t>第二级</a:t>
            </a:r>
          </a:p>
          <a:p>
            <a:pPr lvl="2">
              <a:lnSpc>
                <a:spcPct val="150000"/>
              </a:lnSpc>
              <a:buClr>
                <a:schemeClr val="accent6"/>
              </a:buClr>
              <a:buFont typeface="Wingdings" pitchFamily="2" charset="2"/>
              <a:buChar char="l"/>
              <a:defRPr/>
            </a:pPr>
            <a:r>
              <a:rPr kumimoji="0" lang="zh-CN" altLang="en-US" sz="2400" b="1">
                <a:ea typeface="Adobe 宋体 Std L" pitchFamily="18" charset="-122"/>
              </a:rPr>
              <a:t>第三级</a:t>
            </a:r>
          </a:p>
          <a:p>
            <a:pPr lvl="3">
              <a:lnSpc>
                <a:spcPct val="150000"/>
              </a:lnSpc>
              <a:buClr>
                <a:schemeClr val="accent6"/>
              </a:buClr>
              <a:buFont typeface="Wingdings" pitchFamily="2" charset="2"/>
              <a:buChar char="l"/>
              <a:defRPr/>
            </a:pPr>
            <a:r>
              <a:rPr kumimoji="0" lang="zh-CN" altLang="en-US" sz="2400" b="1">
                <a:ea typeface="Adobe 宋体 Std L" pitchFamily="18" charset="-122"/>
              </a:rPr>
              <a:t>第四级</a:t>
            </a:r>
          </a:p>
          <a:p>
            <a:pPr lvl="4">
              <a:lnSpc>
                <a:spcPct val="150000"/>
              </a:lnSpc>
              <a:buClr>
                <a:schemeClr val="accent6"/>
              </a:buClr>
              <a:buFont typeface="Wingdings" pitchFamily="2" charset="2"/>
              <a:buChar char="l"/>
              <a:defRPr/>
            </a:pPr>
            <a:r>
              <a:rPr kumimoji="0" lang="zh-CN" altLang="en-US" sz="2400" b="1">
                <a:ea typeface="Adobe 宋体 Std L" pitchFamily="18" charset="-122"/>
              </a:rPr>
              <a:t>第五级</a:t>
            </a:r>
            <a:endParaRPr kumimoji="0" lang="zh-CN" altLang="en-US" dirty="0">
              <a:latin typeface="Adobe 宋体 Std L" pitchFamily="18" charset="-122"/>
              <a:ea typeface="Adobe 宋体 Std L" pitchFamily="18" charset="-122"/>
              <a:cs typeface="华文细黑" pitchFamily="2" charset="-122"/>
            </a:endParaRPr>
          </a:p>
        </p:txBody>
      </p:sp>
      <p:pic>
        <p:nvPicPr>
          <p:cNvPr id="14" name="Picture 4" descr="F:\2014宣传设计\0424-教学课件\研发ppt\b1dd4a90987fec5495993d6f57ff2936.jpg"/>
          <p:cNvPicPr>
            <a:picLocks noChangeAspect="1" noChangeArrowheads="1"/>
          </p:cNvPicPr>
          <p:nvPr userDrawn="1"/>
        </p:nvPicPr>
        <p:blipFill>
          <a:blip r:embed="rId2"/>
          <a:srcRect l="11678" t="9798" r="22951"/>
          <a:stretch>
            <a:fillRect/>
          </a:stretch>
        </p:blipFill>
        <p:spPr bwMode="auto">
          <a:xfrm>
            <a:off x="539750" y="1009652"/>
            <a:ext cx="4032250" cy="3182541"/>
          </a:xfrm>
          <a:prstGeom prst="rect">
            <a:avLst/>
          </a:prstGeom>
          <a:noFill/>
          <a:ln w="9525">
            <a:noFill/>
            <a:miter lim="800000"/>
            <a:headEnd/>
            <a:tailEnd/>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273844"/>
            <a:ext cx="7886700" cy="994172"/>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630243" y="1260872"/>
            <a:ext cx="3868737"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43" y="1878806"/>
            <a:ext cx="3868737"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260872"/>
            <a:ext cx="3887788"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1878806"/>
            <a:ext cx="3887788"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仅标题">
    <p:spTree>
      <p:nvGrpSpPr>
        <p:cNvPr id="1" name=""/>
        <p:cNvGrpSpPr/>
        <p:nvPr/>
      </p:nvGrpSpPr>
      <p:grpSpPr>
        <a:xfrm>
          <a:off x="0" y="0"/>
          <a:ext cx="0" cy="0"/>
          <a:chOff x="0" y="0"/>
          <a:chExt cx="0" cy="0"/>
        </a:xfrm>
      </p:grpSpPr>
      <p:sp>
        <p:nvSpPr>
          <p:cNvPr id="3"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3FEB84D4-D3AC-4D0D-92F3-4E29699CCF8A}" type="slidenum">
              <a:rPr lang="zh-CN" altLang="en-US"/>
              <a:pPr>
                <a:defRPr/>
              </a:pPr>
              <a:t>‹#›</a:t>
            </a:fld>
            <a:endParaRPr lang="en-US" altLang="zh-CN"/>
          </a:p>
        </p:txBody>
      </p:sp>
      <p:sp>
        <p:nvSpPr>
          <p:cNvPr id="5" name="标题 3"/>
          <p:cNvSpPr>
            <a:spLocks noGrp="1"/>
          </p:cNvSpPr>
          <p:nvPr userDrawn="1">
            <p:ph type="title" idx="4294967295"/>
          </p:nvPr>
        </p:nvSpPr>
        <p:spPr>
          <a:xfrm>
            <a:off x="539750" y="2"/>
            <a:ext cx="8147050" cy="519113"/>
          </a:xfrm>
        </p:spPr>
        <p:txBody>
          <a:bodyPr/>
          <a:lstStyle/>
          <a:p>
            <a:pPr eaLnBrk="1" hangingPunct="1">
              <a:defRPr/>
            </a:pPr>
            <a:r>
              <a:rPr kumimoji="0" lang="zh-CN" altLang="en-US" sz="2800" b="1">
                <a:solidFill>
                  <a:schemeClr val="accent6"/>
                </a:solidFill>
                <a:ea typeface="Adobe 黑体 Std R" pitchFamily="34" charset="-122"/>
              </a:rPr>
              <a:t>单击此处编辑母版标题样式</a:t>
            </a:r>
            <a:endParaRPr kumimoji="0" lang="zh-CN" altLang="en-US" sz="2800" b="1" dirty="0">
              <a:solidFill>
                <a:schemeClr val="accent6"/>
              </a:solidFill>
              <a:latin typeface="Adobe 黑体 Std R" pitchFamily="34" charset="-122"/>
              <a:ea typeface="Adobe 黑体 Std R" pitchFamily="34" charset="-122"/>
            </a:endParaRPr>
          </a:p>
        </p:txBody>
      </p:sp>
      <p:sp>
        <p:nvSpPr>
          <p:cNvPr id="6" name="Rectangle 3"/>
          <p:cNvSpPr>
            <a:spLocks noChangeArrowheads="1"/>
          </p:cNvSpPr>
          <p:nvPr userDrawn="1"/>
        </p:nvSpPr>
        <p:spPr bwMode="auto">
          <a:xfrm>
            <a:off x="468313" y="750095"/>
            <a:ext cx="8229600" cy="3857625"/>
          </a:xfrm>
          <a:prstGeom prst="rect">
            <a:avLst/>
          </a:prstGeom>
          <a:noFill/>
          <a:ln>
            <a:noFill/>
          </a:ln>
        </p:spPr>
        <p:txBody>
          <a:bodyPr/>
          <a:lstStyle/>
          <a:p>
            <a:pPr marL="342900" indent="-342900">
              <a:lnSpc>
                <a:spcPct val="150000"/>
              </a:lnSpc>
              <a:spcBef>
                <a:spcPct val="20000"/>
              </a:spcBef>
              <a:buClr>
                <a:schemeClr val="accent6"/>
              </a:buClr>
              <a:buFont typeface="Wingdings" pitchFamily="2" charset="2"/>
              <a:buChar char="l"/>
              <a:defRPr/>
            </a:pPr>
            <a:r>
              <a:rPr lang="zh-CN" altLang="en-US" sz="2000" i="0" dirty="0">
                <a:latin typeface="Adobe 宋体 Std L" pitchFamily="18" charset="-122"/>
                <a:ea typeface="Adobe 宋体 Std L" pitchFamily="18" charset="-122"/>
              </a:rPr>
              <a:t>了解静态网站与动态网站的概念及区别</a:t>
            </a:r>
          </a:p>
          <a:p>
            <a:pPr marL="342900" indent="-342900">
              <a:lnSpc>
                <a:spcPct val="150000"/>
              </a:lnSpc>
              <a:spcBef>
                <a:spcPct val="20000"/>
              </a:spcBef>
              <a:buClr>
                <a:schemeClr val="accent6"/>
              </a:buClr>
              <a:buFont typeface="Wingdings" pitchFamily="2" charset="2"/>
              <a:buChar char="l"/>
              <a:defRPr/>
            </a:pPr>
            <a:r>
              <a:rPr lang="zh-CN" altLang="en-US" sz="2000" i="0" dirty="0">
                <a:latin typeface="Adobe 宋体 Std L" pitchFamily="18" charset="-122"/>
                <a:ea typeface="Adobe 宋体 Std L" pitchFamily="18" charset="-122"/>
              </a:rPr>
              <a:t>了解</a:t>
            </a:r>
            <a:r>
              <a:rPr lang="en-US" altLang="zh-CN" sz="2000" i="0" dirty="0">
                <a:latin typeface="Adobe 宋体 Std L" pitchFamily="18" charset="-122"/>
                <a:ea typeface="Adobe 宋体 Std L" pitchFamily="18" charset="-122"/>
              </a:rPr>
              <a:t>B/S</a:t>
            </a:r>
            <a:r>
              <a:rPr lang="zh-CN" altLang="en-US" sz="2000" i="0" dirty="0">
                <a:latin typeface="Adobe 宋体 Std L" pitchFamily="18" charset="-122"/>
                <a:ea typeface="Adobe 宋体 Std L" pitchFamily="18" charset="-122"/>
              </a:rPr>
              <a:t>结构与</a:t>
            </a:r>
            <a:r>
              <a:rPr lang="en-US" altLang="zh-CN" sz="2000" i="0" dirty="0">
                <a:latin typeface="Adobe 宋体 Std L" pitchFamily="18" charset="-122"/>
                <a:ea typeface="Adobe 宋体 Std L" pitchFamily="18" charset="-122"/>
              </a:rPr>
              <a:t>C/S</a:t>
            </a:r>
            <a:r>
              <a:rPr lang="zh-CN" altLang="en-US" sz="2000" i="0" dirty="0">
                <a:latin typeface="Adobe 宋体 Std L" pitchFamily="18" charset="-122"/>
                <a:ea typeface="Adobe 宋体 Std L" pitchFamily="18" charset="-122"/>
              </a:rPr>
              <a:t>结构的概念及区别</a:t>
            </a:r>
          </a:p>
          <a:p>
            <a:pPr marL="342900" indent="-342900">
              <a:lnSpc>
                <a:spcPct val="150000"/>
              </a:lnSpc>
              <a:spcBef>
                <a:spcPct val="20000"/>
              </a:spcBef>
              <a:buClr>
                <a:schemeClr val="accent6"/>
              </a:buClr>
              <a:buFont typeface="Wingdings" pitchFamily="2" charset="2"/>
              <a:buChar char="l"/>
              <a:defRPr/>
            </a:pPr>
            <a:r>
              <a:rPr lang="zh-CN" altLang="en-US" sz="2000" i="0" dirty="0">
                <a:latin typeface="Adobe 宋体 Std L" pitchFamily="18" charset="-122"/>
                <a:ea typeface="Adobe 宋体 Std L" pitchFamily="18" charset="-122"/>
              </a:rPr>
              <a:t>掌握</a:t>
            </a:r>
            <a:r>
              <a:rPr lang="en-US" altLang="zh-CN" sz="2000" i="0" dirty="0">
                <a:latin typeface="Adobe 宋体 Std L" pitchFamily="18" charset="-122"/>
                <a:ea typeface="Adobe 宋体 Std L" pitchFamily="18" charset="-122"/>
              </a:rPr>
              <a:t>B/S</a:t>
            </a:r>
            <a:r>
              <a:rPr lang="zh-CN" altLang="en-US" sz="2000" i="0" dirty="0">
                <a:latin typeface="Adobe 宋体 Std L" pitchFamily="18" charset="-122"/>
                <a:ea typeface="Adobe 宋体 Std L" pitchFamily="18" charset="-122"/>
              </a:rPr>
              <a:t>结构的工作原理</a:t>
            </a:r>
            <a:endParaRPr lang="en-US" altLang="zh-CN" sz="2000" i="0" dirty="0">
              <a:latin typeface="Adobe 宋体 Std L" pitchFamily="18" charset="-122"/>
              <a:ea typeface="Adobe 宋体 Std L" pitchFamily="18" charset="-122"/>
            </a:endParaRPr>
          </a:p>
          <a:p>
            <a:pPr marL="342900" indent="-342900">
              <a:lnSpc>
                <a:spcPct val="150000"/>
              </a:lnSpc>
              <a:spcBef>
                <a:spcPct val="20000"/>
              </a:spcBef>
              <a:buClr>
                <a:schemeClr val="accent6"/>
              </a:buClr>
              <a:buFont typeface="Wingdings" pitchFamily="2" charset="2"/>
              <a:buChar char="l"/>
              <a:defRPr/>
            </a:pPr>
            <a:r>
              <a:rPr lang="zh-CN" altLang="en-US" sz="2000" i="0" dirty="0">
                <a:latin typeface="Adobe 宋体 Std L" pitchFamily="18" charset="-122"/>
                <a:ea typeface="Adobe 宋体 Std L" pitchFamily="18" charset="-122"/>
              </a:rPr>
              <a:t>了解</a:t>
            </a:r>
            <a:r>
              <a:rPr lang="en-US" altLang="zh-CN" sz="2000" i="0" dirty="0">
                <a:latin typeface="Adobe 宋体 Std L" pitchFamily="18" charset="-122"/>
                <a:ea typeface="Adobe 宋体 Std L" pitchFamily="18" charset="-122"/>
              </a:rPr>
              <a:t>JSP</a:t>
            </a:r>
            <a:r>
              <a:rPr lang="zh-CN" altLang="en-US" sz="2000" i="0" dirty="0">
                <a:latin typeface="Adobe 宋体 Std L" pitchFamily="18" charset="-122"/>
                <a:ea typeface="Adobe 宋体 Std L" pitchFamily="18" charset="-122"/>
              </a:rPr>
              <a:t>技术</a:t>
            </a:r>
            <a:endParaRPr lang="en-US" altLang="zh-CN" sz="2000" i="0" dirty="0">
              <a:latin typeface="Adobe 宋体 Std L" pitchFamily="18" charset="-122"/>
              <a:ea typeface="Adobe 宋体 Std L" pitchFamily="18" charset="-122"/>
            </a:endParaRPr>
          </a:p>
          <a:p>
            <a:pPr marL="342900" indent="-342900">
              <a:lnSpc>
                <a:spcPct val="150000"/>
              </a:lnSpc>
              <a:spcBef>
                <a:spcPct val="20000"/>
              </a:spcBef>
              <a:buClr>
                <a:schemeClr val="accent6"/>
              </a:buClr>
              <a:buFont typeface="Wingdings" pitchFamily="2" charset="2"/>
              <a:buChar char="l"/>
              <a:defRPr/>
            </a:pPr>
            <a:r>
              <a:rPr lang="zh-CN" altLang="en-US" sz="2000" i="0" dirty="0">
                <a:latin typeface="Adobe 宋体 Std L" pitchFamily="18" charset="-122"/>
                <a:ea typeface="Adobe 宋体 Std L" pitchFamily="18" charset="-122"/>
              </a:rPr>
              <a:t>掌握</a:t>
            </a:r>
            <a:r>
              <a:rPr lang="en-US" altLang="zh-CN" sz="2000" i="0" dirty="0">
                <a:latin typeface="Adobe 宋体 Std L" pitchFamily="18" charset="-122"/>
                <a:ea typeface="Adobe 宋体 Std L" pitchFamily="18" charset="-122"/>
              </a:rPr>
              <a:t>JSP</a:t>
            </a:r>
            <a:r>
              <a:rPr lang="zh-CN" altLang="en-US" sz="2000" i="0" dirty="0">
                <a:latin typeface="Adobe 宋体 Std L" pitchFamily="18" charset="-122"/>
                <a:ea typeface="Adobe 宋体 Std L" pitchFamily="18" charset="-122"/>
              </a:rPr>
              <a:t>执行过程</a:t>
            </a:r>
          </a:p>
          <a:p>
            <a:pPr marL="342900" indent="-342900">
              <a:lnSpc>
                <a:spcPct val="150000"/>
              </a:lnSpc>
              <a:spcBef>
                <a:spcPct val="20000"/>
              </a:spcBef>
              <a:buClr>
                <a:schemeClr val="accent6"/>
              </a:buClr>
              <a:buFont typeface="Wingdings" pitchFamily="2" charset="2"/>
              <a:buChar char="l"/>
              <a:defRPr/>
            </a:pPr>
            <a:r>
              <a:rPr lang="zh-CN" altLang="en-US" sz="2000" i="0" dirty="0">
                <a:latin typeface="Adobe 宋体 Std L" pitchFamily="18" charset="-122"/>
                <a:ea typeface="Adobe 宋体 Std L" pitchFamily="18" charset="-122"/>
              </a:rPr>
              <a:t>掌握如何搭建</a:t>
            </a:r>
            <a:r>
              <a:rPr lang="en-US" altLang="zh-CN" sz="2000" i="0" dirty="0">
                <a:latin typeface="Adobe 宋体 Std L" pitchFamily="18" charset="-122"/>
                <a:ea typeface="Adobe 宋体 Std L" pitchFamily="18" charset="-122"/>
              </a:rPr>
              <a:t>JSP</a:t>
            </a:r>
            <a:r>
              <a:rPr lang="zh-CN" altLang="en-US" sz="2000" i="0" dirty="0">
                <a:latin typeface="Adobe 宋体 Std L" pitchFamily="18" charset="-122"/>
                <a:ea typeface="Adobe 宋体 Std L" pitchFamily="18" charset="-122"/>
              </a:rPr>
              <a:t>开发环境</a:t>
            </a:r>
          </a:p>
          <a:p>
            <a:pPr marL="342900" indent="-342900">
              <a:lnSpc>
                <a:spcPct val="150000"/>
              </a:lnSpc>
              <a:spcBef>
                <a:spcPct val="20000"/>
              </a:spcBef>
              <a:buClr>
                <a:schemeClr val="accent6"/>
              </a:buClr>
              <a:buFont typeface="Wingdings" pitchFamily="2" charset="2"/>
              <a:buChar char="l"/>
              <a:defRPr/>
            </a:pPr>
            <a:r>
              <a:rPr lang="zh-CN" altLang="en-US" sz="2000" i="0" dirty="0">
                <a:latin typeface="Adobe 宋体 Std L" pitchFamily="18" charset="-122"/>
                <a:ea typeface="Adobe 宋体 Std L" pitchFamily="18" charset="-122"/>
              </a:rPr>
              <a:t>掌握如何建立</a:t>
            </a:r>
            <a:r>
              <a:rPr lang="en-US" altLang="zh-CN" sz="2000" i="0" dirty="0">
                <a:latin typeface="Adobe 宋体 Std L" pitchFamily="18" charset="-122"/>
                <a:ea typeface="Adobe 宋体 Std L" pitchFamily="18" charset="-122"/>
              </a:rPr>
              <a:t>Web</a:t>
            </a:r>
            <a:r>
              <a:rPr lang="zh-CN" altLang="en-US" sz="2000" i="0" dirty="0">
                <a:latin typeface="Adobe 宋体 Std L" pitchFamily="18" charset="-122"/>
                <a:ea typeface="Adobe 宋体 Std L" pitchFamily="18" charset="-122"/>
              </a:rPr>
              <a:t>动态项目</a:t>
            </a:r>
          </a:p>
          <a:p>
            <a:pPr marL="342900" indent="-342900">
              <a:lnSpc>
                <a:spcPct val="150000"/>
              </a:lnSpc>
              <a:spcBef>
                <a:spcPct val="20000"/>
              </a:spcBef>
              <a:buClr>
                <a:schemeClr val="accent6"/>
              </a:buClr>
              <a:buFont typeface="Wingdings" pitchFamily="2" charset="2"/>
              <a:buChar char="l"/>
              <a:defRPr/>
            </a:pPr>
            <a:r>
              <a:rPr lang="zh-CN" altLang="en-US" i="0" dirty="0">
                <a:latin typeface="Adobe 宋体 Std L" pitchFamily="18" charset="-122"/>
                <a:ea typeface="Adobe 宋体 Std L" pitchFamily="18" charset="-122"/>
              </a:rPr>
              <a:t>了解</a:t>
            </a:r>
            <a:r>
              <a:rPr lang="en-US" altLang="zh-CN" i="0" dirty="0">
                <a:latin typeface="Adobe 宋体 Std L" pitchFamily="18" charset="-122"/>
                <a:ea typeface="Adobe 宋体 Std L" pitchFamily="18" charset="-122"/>
              </a:rPr>
              <a:t>Web</a:t>
            </a:r>
            <a:r>
              <a:rPr lang="zh-CN" altLang="en-US" i="0" dirty="0">
                <a:latin typeface="Adobe 宋体 Std L" pitchFamily="18" charset="-122"/>
                <a:ea typeface="Adobe 宋体 Std L" pitchFamily="18" charset="-122"/>
              </a:rPr>
              <a:t>应用的目录结构</a:t>
            </a:r>
            <a:endParaRPr lang="zh-CN" altLang="en-US" sz="2000" i="0" dirty="0">
              <a:latin typeface="Adobe 宋体 Std L" pitchFamily="18" charset="-122"/>
              <a:ea typeface="Adobe 宋体 Std L" pitchFamily="18" charset="-122"/>
            </a:endParaRPr>
          </a:p>
          <a:p>
            <a:pPr marL="342900" indent="-342900">
              <a:lnSpc>
                <a:spcPct val="150000"/>
              </a:lnSpc>
              <a:spcBef>
                <a:spcPct val="20000"/>
              </a:spcBef>
              <a:buClr>
                <a:schemeClr val="accent6"/>
              </a:buClr>
              <a:buFont typeface="Wingdings" pitchFamily="2" charset="2"/>
              <a:buChar char="l"/>
              <a:defRPr/>
            </a:pPr>
            <a:r>
              <a:rPr lang="zh-CN" altLang="en-US" sz="2000" i="0" dirty="0">
                <a:latin typeface="Adobe 宋体 Std L" pitchFamily="18" charset="-122"/>
                <a:ea typeface="Adobe 宋体 Std L" pitchFamily="18" charset="-122"/>
              </a:rPr>
              <a:t>了解项目的打包发布</a:t>
            </a:r>
            <a:endParaRPr lang="en-US" altLang="zh-CN" sz="2000" i="0" dirty="0">
              <a:latin typeface="Adobe 宋体 Std L" pitchFamily="18" charset="-122"/>
              <a:ea typeface="Adobe 宋体 Std L" pitchFamily="18" charset="-122"/>
            </a:endParaRPr>
          </a:p>
          <a:p>
            <a:pPr marL="342900" indent="-342900">
              <a:lnSpc>
                <a:spcPct val="150000"/>
              </a:lnSpc>
              <a:spcBef>
                <a:spcPct val="20000"/>
              </a:spcBef>
              <a:buClr>
                <a:schemeClr val="accent6"/>
              </a:buClr>
              <a:buFont typeface="Wingdings" pitchFamily="2" charset="2"/>
              <a:buChar char="l"/>
              <a:defRPr/>
            </a:pPr>
            <a:r>
              <a:rPr lang="zh-CN" altLang="en-US" sz="2000" i="0" dirty="0">
                <a:latin typeface="Adobe 宋体 Std L" pitchFamily="18" charset="-122"/>
                <a:ea typeface="Adobe 宋体 Std L" pitchFamily="18" charset="-122"/>
              </a:rPr>
              <a:t>掌握</a:t>
            </a:r>
            <a:r>
              <a:rPr lang="en-US" altLang="zh-CN" sz="2000" i="0" dirty="0">
                <a:latin typeface="Adobe 宋体 Std L" pitchFamily="18" charset="-122"/>
                <a:ea typeface="Adobe 宋体 Std L" pitchFamily="18" charset="-122"/>
              </a:rPr>
              <a:t>Web</a:t>
            </a:r>
            <a:r>
              <a:rPr lang="zh-CN" altLang="en-US" sz="2000" i="0" dirty="0">
                <a:latin typeface="Adobe 宋体 Std L" pitchFamily="18" charset="-122"/>
                <a:ea typeface="Adobe 宋体 Std L" pitchFamily="18" charset="-122"/>
              </a:rPr>
              <a:t>程序的调试技巧</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7" name="Rectangle 3"/>
          <p:cNvSpPr>
            <a:spLocks noGrp="1" noChangeArrowheads="1"/>
          </p:cNvSpPr>
          <p:nvPr userDrawn="1">
            <p:ph idx="4294967295"/>
          </p:nvPr>
        </p:nvSpPr>
        <p:spPr>
          <a:xfrm>
            <a:off x="827088" y="1059658"/>
            <a:ext cx="8229600" cy="3737372"/>
          </a:xfrm>
        </p:spPr>
        <p:txBody>
          <a:bodyPr/>
          <a:lstStyle/>
          <a:p>
            <a:pPr marL="0" lvl="0" indent="0" eaLnBrk="1" hangingPunct="1">
              <a:lnSpc>
                <a:spcPct val="150000"/>
              </a:lnSpc>
              <a:buFont typeface="Wingdings" pitchFamily="2" charset="2"/>
              <a:buNone/>
            </a:pPr>
            <a:r>
              <a:rPr kumimoji="0" lang="zh-CN" altLang="en-US" sz="2400">
                <a:ea typeface="Adobe 宋体 Std L" pitchFamily="18" charset="-122"/>
              </a:rPr>
              <a:t>单击此处编辑母版文本样式</a:t>
            </a:r>
          </a:p>
          <a:p>
            <a:pPr marL="0" lvl="1" indent="0" eaLnBrk="1" hangingPunct="1">
              <a:lnSpc>
                <a:spcPct val="150000"/>
              </a:lnSpc>
              <a:buFont typeface="Wingdings" pitchFamily="2" charset="2"/>
              <a:buNone/>
            </a:pPr>
            <a:r>
              <a:rPr kumimoji="0" lang="zh-CN" altLang="en-US" sz="2400">
                <a:ea typeface="Adobe 宋体 Std L" pitchFamily="18" charset="-122"/>
              </a:rPr>
              <a:t>第二级</a:t>
            </a:r>
          </a:p>
          <a:p>
            <a:pPr marL="0" lvl="2" indent="0" eaLnBrk="1" hangingPunct="1">
              <a:lnSpc>
                <a:spcPct val="150000"/>
              </a:lnSpc>
              <a:buFont typeface="Wingdings" pitchFamily="2" charset="2"/>
              <a:buNone/>
            </a:pPr>
            <a:r>
              <a:rPr kumimoji="0" lang="zh-CN" altLang="en-US" sz="2400">
                <a:ea typeface="Adobe 宋体 Std L" pitchFamily="18" charset="-122"/>
              </a:rPr>
              <a:t>第三级</a:t>
            </a:r>
          </a:p>
          <a:p>
            <a:pPr marL="0" lvl="3" indent="0" eaLnBrk="1" hangingPunct="1">
              <a:lnSpc>
                <a:spcPct val="150000"/>
              </a:lnSpc>
              <a:buFont typeface="Wingdings" pitchFamily="2" charset="2"/>
              <a:buNone/>
            </a:pPr>
            <a:r>
              <a:rPr kumimoji="0" lang="zh-CN" altLang="en-US" sz="2400">
                <a:ea typeface="Adobe 宋体 Std L" pitchFamily="18" charset="-122"/>
              </a:rPr>
              <a:t>第四级</a:t>
            </a:r>
          </a:p>
          <a:p>
            <a:pPr marL="0" lvl="4" indent="0" eaLnBrk="1" hangingPunct="1">
              <a:lnSpc>
                <a:spcPct val="150000"/>
              </a:lnSpc>
              <a:buFont typeface="Wingdings" pitchFamily="2" charset="2"/>
              <a:buNone/>
            </a:pPr>
            <a:r>
              <a:rPr kumimoji="0" lang="zh-CN" altLang="en-US" sz="2400">
                <a:ea typeface="Adobe 宋体 Std L" pitchFamily="18" charset="-122"/>
              </a:rPr>
              <a:t>第五级</a:t>
            </a:r>
            <a:endParaRPr kumimoji="0" lang="zh-CN" altLang="en-US" sz="2000">
              <a:latin typeface="Adobe 宋体 Std L" pitchFamily="18" charset="-122"/>
              <a:ea typeface="Adobe 宋体 Std L" pitchFamily="18" charset="-122"/>
              <a:cs typeface="华文细黑" pitchFamily="2" charset="-122"/>
            </a:endParaRPr>
          </a:p>
        </p:txBody>
      </p:sp>
      <p:sp>
        <p:nvSpPr>
          <p:cNvPr id="8" name="标题 3"/>
          <p:cNvSpPr>
            <a:spLocks noGrp="1"/>
          </p:cNvSpPr>
          <p:nvPr userDrawn="1">
            <p:ph type="title" idx="4294967295"/>
          </p:nvPr>
        </p:nvSpPr>
        <p:spPr>
          <a:xfrm>
            <a:off x="539755" y="2"/>
            <a:ext cx="8158163" cy="519113"/>
          </a:xfrm>
        </p:spPr>
        <p:txBody>
          <a:bodyPr/>
          <a:lstStyle/>
          <a:p>
            <a:pPr eaLnBrk="1" hangingPunct="1">
              <a:defRPr/>
            </a:pPr>
            <a:r>
              <a:rPr kumimoji="0" lang="zh-CN" altLang="en-US" sz="2800" b="1">
                <a:solidFill>
                  <a:schemeClr val="accent6"/>
                </a:solidFill>
                <a:ea typeface="Adobe 黑体 Std R" pitchFamily="34" charset="-122"/>
              </a:rPr>
              <a:t>单击此处编辑母版标题样式</a:t>
            </a:r>
            <a:endParaRPr kumimoji="0" lang="zh-CN" altLang="en-US" sz="2800" b="1" dirty="0">
              <a:solidFill>
                <a:schemeClr val="accent6"/>
              </a:solidFill>
              <a:latin typeface="Adobe 黑体 Std R" pitchFamily="34" charset="-122"/>
              <a:ea typeface="Adobe 黑体 Std R" pitchFamily="34" charset="-122"/>
            </a:endParaRPr>
          </a:p>
        </p:txBody>
      </p:sp>
      <p:pic>
        <p:nvPicPr>
          <p:cNvPr id="9" name="图片 8"/>
          <p:cNvPicPr>
            <a:picLocks noChangeAspect="1"/>
          </p:cNvPicPr>
          <p:nvPr userDrawn="1"/>
        </p:nvPicPr>
        <p:blipFill>
          <a:blip r:embed="rId2" cstate="print">
            <a:duotone>
              <a:schemeClr val="accent1">
                <a:shade val="45000"/>
                <a:satMod val="135000"/>
              </a:schemeClr>
              <a:prstClr val="white"/>
            </a:duotone>
          </a:blip>
          <a:stretch>
            <a:fillRect/>
          </a:stretch>
        </p:blipFill>
        <p:spPr>
          <a:xfrm>
            <a:off x="827584" y="1059582"/>
            <a:ext cx="720080" cy="540060"/>
          </a:xfrm>
          <a:prstGeom prst="rect">
            <a:avLst/>
          </a:prstGeom>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FB08D82C-987C-411A-9F02-A86A79A37A34}" type="slidenum">
              <a:rPr lang="zh-CN" altLang="en-US"/>
              <a:pPr>
                <a:defRPr/>
              </a:pPr>
              <a:t>‹#›</a:t>
            </a:fld>
            <a:endParaRPr lang="en-US" altLang="zh-CN"/>
          </a:p>
        </p:txBody>
      </p:sp>
      <p:sp>
        <p:nvSpPr>
          <p:cNvPr id="3" name="Rectangle 3"/>
          <p:cNvSpPr>
            <a:spLocks noGrp="1" noChangeArrowheads="1"/>
          </p:cNvSpPr>
          <p:nvPr userDrawn="1">
            <p:ph idx="4294967295"/>
          </p:nvPr>
        </p:nvSpPr>
        <p:spPr>
          <a:xfrm>
            <a:off x="468313" y="832247"/>
            <a:ext cx="8229600" cy="3737372"/>
          </a:xfrm>
        </p:spPr>
        <p:txBody>
          <a:bodyPr/>
          <a:lstStyle/>
          <a:p>
            <a:pPr marL="0" lvl="0" indent="0" eaLnBrk="1" hangingPunct="1">
              <a:lnSpc>
                <a:spcPct val="150000"/>
              </a:lnSpc>
              <a:buFont typeface="Wingdings" pitchFamily="2" charset="2"/>
              <a:buNone/>
            </a:pPr>
            <a:r>
              <a:rPr kumimoji="0" lang="zh-CN" altLang="en-US">
                <a:ea typeface="Adobe 宋体 Std L" pitchFamily="18" charset="-122"/>
              </a:rPr>
              <a:t>单击此处编辑母版文本样式</a:t>
            </a:r>
          </a:p>
          <a:p>
            <a:pPr marL="0" lvl="1" indent="0" eaLnBrk="1" hangingPunct="1">
              <a:lnSpc>
                <a:spcPct val="150000"/>
              </a:lnSpc>
              <a:buFont typeface="Wingdings" pitchFamily="2" charset="2"/>
              <a:buNone/>
            </a:pPr>
            <a:r>
              <a:rPr kumimoji="0" lang="zh-CN" altLang="en-US">
                <a:ea typeface="Adobe 宋体 Std L" pitchFamily="18" charset="-122"/>
              </a:rPr>
              <a:t>第二级</a:t>
            </a:r>
          </a:p>
          <a:p>
            <a:pPr marL="0" lvl="2" indent="0" eaLnBrk="1" hangingPunct="1">
              <a:lnSpc>
                <a:spcPct val="150000"/>
              </a:lnSpc>
              <a:buFont typeface="Wingdings" pitchFamily="2" charset="2"/>
              <a:buNone/>
            </a:pPr>
            <a:r>
              <a:rPr kumimoji="0" lang="zh-CN" altLang="en-US">
                <a:ea typeface="Adobe 宋体 Std L" pitchFamily="18" charset="-122"/>
              </a:rPr>
              <a:t>第三级</a:t>
            </a:r>
          </a:p>
          <a:p>
            <a:pPr marL="0" lvl="3" indent="0" eaLnBrk="1" hangingPunct="1">
              <a:lnSpc>
                <a:spcPct val="150000"/>
              </a:lnSpc>
              <a:buFont typeface="Wingdings" pitchFamily="2" charset="2"/>
              <a:buNone/>
            </a:pPr>
            <a:r>
              <a:rPr kumimoji="0" lang="zh-CN" altLang="en-US">
                <a:ea typeface="Adobe 宋体 Std L" pitchFamily="18" charset="-122"/>
              </a:rPr>
              <a:t>第四级</a:t>
            </a:r>
          </a:p>
        </p:txBody>
      </p:sp>
      <p:sp>
        <p:nvSpPr>
          <p:cNvPr id="4" name="标题 3"/>
          <p:cNvSpPr>
            <a:spLocks noGrp="1"/>
          </p:cNvSpPr>
          <p:nvPr userDrawn="1">
            <p:ph type="title" idx="4294967295"/>
          </p:nvPr>
        </p:nvSpPr>
        <p:spPr>
          <a:xfrm>
            <a:off x="539755" y="2"/>
            <a:ext cx="8158163" cy="519113"/>
          </a:xfrm>
        </p:spPr>
        <p:txBody>
          <a:bodyPr/>
          <a:lstStyle/>
          <a:p>
            <a:pPr eaLnBrk="1" hangingPunct="1">
              <a:defRPr/>
            </a:pPr>
            <a:r>
              <a:rPr kumimoji="0" lang="zh-CN" altLang="en-US" sz="2800" b="1">
                <a:solidFill>
                  <a:schemeClr val="accent6"/>
                </a:solidFill>
                <a:ea typeface="Adobe 黑体 Std R" pitchFamily="34" charset="-122"/>
              </a:rPr>
              <a:t>单击此处编辑母版标题样式</a:t>
            </a:r>
            <a:endParaRPr kumimoji="0" lang="zh-CN" altLang="en-US" sz="2800" b="1" dirty="0">
              <a:solidFill>
                <a:schemeClr val="accent6"/>
              </a:solidFill>
              <a:latin typeface="Adobe 黑体 Std R" pitchFamily="34" charset="-122"/>
              <a:ea typeface="Adobe 黑体 Std R" pitchFamily="34" charset="-122"/>
            </a:endParaRPr>
          </a:p>
        </p:txBody>
      </p:sp>
      <p:pic>
        <p:nvPicPr>
          <p:cNvPr id="5" name="图片 4"/>
          <p:cNvPicPr>
            <a:picLocks noChangeAspect="1"/>
          </p:cNvPicPr>
          <p:nvPr userDrawn="1"/>
        </p:nvPicPr>
        <p:blipFill>
          <a:blip r:embed="rId2" cstate="print">
            <a:duotone>
              <a:schemeClr val="accent1">
                <a:shade val="45000"/>
                <a:satMod val="135000"/>
              </a:schemeClr>
              <a:prstClr val="white"/>
            </a:duotone>
          </a:blip>
          <a:stretch>
            <a:fillRect/>
          </a:stretch>
        </p:blipFill>
        <p:spPr>
          <a:xfrm>
            <a:off x="323528" y="832247"/>
            <a:ext cx="720080" cy="540060"/>
          </a:xfrm>
          <a:prstGeom prst="rect">
            <a:avLst/>
          </a:prstGeom>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2"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FB08D82C-987C-411A-9F02-A86A79A37A34}" type="slidenum">
              <a:rPr lang="zh-CN" altLang="en-US"/>
              <a:pPr>
                <a:defRPr/>
              </a:pPr>
              <a:t>‹#›</a:t>
            </a:fld>
            <a:endParaRPr lang="en-US" altLang="zh-CN"/>
          </a:p>
        </p:txBody>
      </p:sp>
      <p:sp>
        <p:nvSpPr>
          <p:cNvPr id="3" name="Rectangle 3"/>
          <p:cNvSpPr>
            <a:spLocks noGrp="1" noChangeArrowheads="1"/>
          </p:cNvSpPr>
          <p:nvPr userDrawn="1">
            <p:ph idx="4294967295"/>
          </p:nvPr>
        </p:nvSpPr>
        <p:spPr>
          <a:xfrm>
            <a:off x="539750" y="844153"/>
            <a:ext cx="8135938" cy="3737372"/>
          </a:xfrm>
        </p:spPr>
        <p:txBody>
          <a:bodyPr/>
          <a:lstStyle/>
          <a:p>
            <a:pPr lvl="0" eaLnBrk="1" hangingPunct="1">
              <a:lnSpc>
                <a:spcPct val="150000"/>
              </a:lnSpc>
              <a:buClr>
                <a:schemeClr val="accent6"/>
              </a:buClr>
              <a:buFont typeface="Wingdings" pitchFamily="2" charset="2"/>
              <a:buChar char="l"/>
              <a:defRPr/>
            </a:pPr>
            <a:r>
              <a:rPr kumimoji="0" lang="zh-CN" altLang="en-US">
                <a:ea typeface="Adobe 宋体 Std L" pitchFamily="18" charset="-122"/>
              </a:rPr>
              <a:t>单击此处编辑母版文本样式</a:t>
            </a:r>
          </a:p>
          <a:p>
            <a:pPr lvl="1" eaLnBrk="1" hangingPunct="1">
              <a:lnSpc>
                <a:spcPct val="150000"/>
              </a:lnSpc>
              <a:buClr>
                <a:schemeClr val="accent6"/>
              </a:buClr>
              <a:buFont typeface="Wingdings" pitchFamily="2" charset="2"/>
              <a:buChar char="l"/>
              <a:defRPr/>
            </a:pPr>
            <a:r>
              <a:rPr kumimoji="0" lang="zh-CN" altLang="en-US">
                <a:ea typeface="Adobe 宋体 Std L" pitchFamily="18" charset="-122"/>
              </a:rPr>
              <a:t>第二级</a:t>
            </a:r>
          </a:p>
          <a:p>
            <a:pPr lvl="2" eaLnBrk="1" hangingPunct="1">
              <a:lnSpc>
                <a:spcPct val="150000"/>
              </a:lnSpc>
              <a:buClr>
                <a:schemeClr val="accent6"/>
              </a:buClr>
              <a:buFont typeface="Wingdings" pitchFamily="2" charset="2"/>
              <a:buChar char="l"/>
              <a:defRPr/>
            </a:pPr>
            <a:r>
              <a:rPr kumimoji="0" lang="zh-CN" altLang="en-US">
                <a:ea typeface="Adobe 宋体 Std L" pitchFamily="18" charset="-122"/>
              </a:rPr>
              <a:t>第三级</a:t>
            </a:r>
          </a:p>
          <a:p>
            <a:pPr lvl="3" eaLnBrk="1" hangingPunct="1">
              <a:lnSpc>
                <a:spcPct val="150000"/>
              </a:lnSpc>
              <a:buClr>
                <a:schemeClr val="accent6"/>
              </a:buClr>
              <a:buFont typeface="Wingdings" pitchFamily="2" charset="2"/>
              <a:buChar char="l"/>
              <a:defRPr/>
            </a:pPr>
            <a:r>
              <a:rPr kumimoji="0" lang="zh-CN" altLang="en-US">
                <a:ea typeface="Adobe 宋体 Std L" pitchFamily="18" charset="-122"/>
              </a:rPr>
              <a:t>第四级</a:t>
            </a:r>
          </a:p>
          <a:p>
            <a:pPr lvl="4" eaLnBrk="1" hangingPunct="1">
              <a:lnSpc>
                <a:spcPct val="150000"/>
              </a:lnSpc>
              <a:buClr>
                <a:schemeClr val="accent6"/>
              </a:buClr>
              <a:buFont typeface="Wingdings" pitchFamily="2" charset="2"/>
              <a:buChar char="l"/>
              <a:defRPr/>
            </a:pPr>
            <a:r>
              <a:rPr kumimoji="0" lang="zh-CN" altLang="en-US">
                <a:ea typeface="Adobe 宋体 Std L" pitchFamily="18" charset="-122"/>
              </a:rPr>
              <a:t>第五级</a:t>
            </a:r>
            <a:endParaRPr kumimoji="0" lang="en-US" altLang="zh-CN" sz="1600" dirty="0">
              <a:latin typeface="Adobe 宋体 Std L" pitchFamily="18" charset="-122"/>
              <a:ea typeface="Adobe 宋体 Std L" pitchFamily="18" charset="-122"/>
              <a:cs typeface="华文细黑" pitchFamily="2" charset="-122"/>
            </a:endParaRPr>
          </a:p>
        </p:txBody>
      </p:sp>
      <p:sp>
        <p:nvSpPr>
          <p:cNvPr id="4" name="标题 3"/>
          <p:cNvSpPr>
            <a:spLocks noGrp="1"/>
          </p:cNvSpPr>
          <p:nvPr userDrawn="1">
            <p:ph type="title" idx="4294967295"/>
          </p:nvPr>
        </p:nvSpPr>
        <p:spPr>
          <a:xfrm>
            <a:off x="539750" y="2"/>
            <a:ext cx="8147050" cy="519113"/>
          </a:xfrm>
        </p:spPr>
        <p:txBody>
          <a:bodyPr/>
          <a:lstStyle/>
          <a:p>
            <a:pPr eaLnBrk="1" hangingPunct="1">
              <a:defRPr/>
            </a:pPr>
            <a:r>
              <a:rPr kumimoji="0" lang="zh-CN" altLang="en-US" sz="2800" b="1">
                <a:solidFill>
                  <a:schemeClr val="accent6"/>
                </a:solidFill>
                <a:ea typeface="Adobe 黑体 Std R" pitchFamily="34" charset="-122"/>
              </a:rPr>
              <a:t>单击此处编辑母版标题样式</a:t>
            </a:r>
            <a:endParaRPr kumimoji="0" lang="zh-CN" altLang="en-US" sz="2800" b="1" dirty="0">
              <a:solidFill>
                <a:schemeClr val="accent6"/>
              </a:solidFill>
              <a:latin typeface="Adobe 黑体 Std R" pitchFamily="34" charset="-122"/>
              <a:ea typeface="Adobe 黑体 Std R" pitchFamily="34" charset="-122"/>
            </a:endParaRPr>
          </a:p>
        </p:txBody>
      </p:sp>
      <p:sp>
        <p:nvSpPr>
          <p:cNvPr id="5" name="TextBox 4"/>
          <p:cNvSpPr txBox="1">
            <a:spLocks noChangeArrowheads="1"/>
          </p:cNvSpPr>
          <p:nvPr userDrawn="1"/>
        </p:nvSpPr>
        <p:spPr bwMode="auto">
          <a:xfrm>
            <a:off x="1071563" y="3053954"/>
            <a:ext cx="7358062" cy="923330"/>
          </a:xfrm>
          <a:prstGeom prst="rect">
            <a:avLst/>
          </a:prstGeom>
          <a:solidFill>
            <a:srgbClr val="FFFF99"/>
          </a:solidFill>
          <a:ln w="9525">
            <a:noFill/>
            <a:miter lim="800000"/>
            <a:headEnd/>
            <a:tailEnd/>
          </a:ln>
          <a:effectLst>
            <a:outerShdw blurRad="63500" dist="20000" dir="5400000" rotWithShape="0">
              <a:srgbClr val="000000">
                <a:alpha val="37999"/>
              </a:srgbClr>
            </a:outerShdw>
          </a:effectLst>
        </p:spPr>
        <p:txBody>
          <a:bodyPr>
            <a:spAutoFit/>
          </a:bodyPr>
          <a:lstStyle>
            <a:lvl1pPr>
              <a:defRPr sz="2400" i="1">
                <a:solidFill>
                  <a:schemeClr val="tx1"/>
                </a:solidFill>
                <a:latin typeface="Arial" panose="020B0604020202020204" pitchFamily="34" charset="0"/>
                <a:ea typeface="华文细黑" panose="02010600040101010101" pitchFamily="2" charset="-122"/>
              </a:defRPr>
            </a:lvl1pPr>
            <a:lvl2pPr marL="742950" indent="-285750">
              <a:defRPr sz="2400" i="1">
                <a:solidFill>
                  <a:schemeClr val="tx1"/>
                </a:solidFill>
                <a:latin typeface="Arial" panose="020B0604020202020204" pitchFamily="34" charset="0"/>
                <a:ea typeface="华文细黑" panose="02010600040101010101" pitchFamily="2" charset="-122"/>
              </a:defRPr>
            </a:lvl2pPr>
            <a:lvl3pPr marL="1143000" indent="-228600">
              <a:defRPr sz="2400" i="1">
                <a:solidFill>
                  <a:schemeClr val="tx1"/>
                </a:solidFill>
                <a:latin typeface="Arial" panose="020B0604020202020204" pitchFamily="34" charset="0"/>
                <a:ea typeface="华文细黑" panose="02010600040101010101" pitchFamily="2" charset="-122"/>
              </a:defRPr>
            </a:lvl3pPr>
            <a:lvl4pPr marL="1600200" indent="-228600">
              <a:defRPr sz="2400" i="1">
                <a:solidFill>
                  <a:schemeClr val="tx1"/>
                </a:solidFill>
                <a:latin typeface="Arial" panose="020B0604020202020204" pitchFamily="34" charset="0"/>
                <a:ea typeface="华文细黑" panose="02010600040101010101" pitchFamily="2" charset="-122"/>
              </a:defRPr>
            </a:lvl4pPr>
            <a:lvl5pPr marL="2057400" indent="-228600">
              <a:defRPr sz="2400"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1800" b="1" dirty="0">
                <a:solidFill>
                  <a:srgbClr val="000000"/>
                </a:solidFill>
                <a:latin typeface="Adobe 宋体 Std L" pitchFamily="18" charset="-122"/>
                <a:ea typeface="Adobe 宋体 Std L" pitchFamily="18" charset="-122"/>
              </a:rPr>
              <a:t>&lt;Context path = “/student” </a:t>
            </a:r>
            <a:r>
              <a:rPr lang="en-US" altLang="zh-CN" sz="1800" b="1" dirty="0" err="1">
                <a:solidFill>
                  <a:srgbClr val="000000"/>
                </a:solidFill>
                <a:latin typeface="Adobe 宋体 Std L" pitchFamily="18" charset="-122"/>
                <a:ea typeface="Adobe 宋体 Std L" pitchFamily="18" charset="-122"/>
              </a:rPr>
              <a:t>docBase</a:t>
            </a:r>
            <a:r>
              <a:rPr lang="en-US" altLang="zh-CN" sz="1800" b="1" dirty="0">
                <a:solidFill>
                  <a:srgbClr val="000000"/>
                </a:solidFill>
                <a:latin typeface="Adobe 宋体 Std L" pitchFamily="18" charset="-122"/>
                <a:ea typeface="Adobe 宋体 Std L" pitchFamily="18" charset="-122"/>
              </a:rPr>
              <a:t>=“D:\</a:t>
            </a:r>
            <a:r>
              <a:rPr lang="en-US" altLang="zh-CN" sz="1800" b="1" dirty="0" err="1">
                <a:solidFill>
                  <a:srgbClr val="000000"/>
                </a:solidFill>
                <a:latin typeface="Adobe 宋体 Std L" pitchFamily="18" charset="-122"/>
                <a:ea typeface="Adobe 宋体 Std L" pitchFamily="18" charset="-122"/>
              </a:rPr>
              <a:t>MyApp</a:t>
            </a:r>
            <a:r>
              <a:rPr lang="en-US" altLang="zh-CN" sz="1800" b="1" dirty="0">
                <a:solidFill>
                  <a:srgbClr val="000000"/>
                </a:solidFill>
                <a:latin typeface="Adobe 宋体 Std L" pitchFamily="18" charset="-122"/>
                <a:ea typeface="Adobe 宋体 Std L" pitchFamily="18" charset="-122"/>
              </a:rPr>
              <a:t>\</a:t>
            </a:r>
            <a:r>
              <a:rPr lang="en-US" altLang="zh-CN" sz="1800" b="1" dirty="0" err="1">
                <a:solidFill>
                  <a:srgbClr val="000000"/>
                </a:solidFill>
                <a:latin typeface="Adobe 宋体 Std L" pitchFamily="18" charset="-122"/>
                <a:ea typeface="Adobe 宋体 Std L" pitchFamily="18" charset="-122"/>
              </a:rPr>
              <a:t>StudentManage</a:t>
            </a:r>
            <a:r>
              <a:rPr lang="en-US" altLang="zh-CN" sz="1800" b="1" dirty="0">
                <a:solidFill>
                  <a:srgbClr val="000000"/>
                </a:solidFill>
                <a:latin typeface="Adobe 宋体 Std L" pitchFamily="18" charset="-122"/>
                <a:ea typeface="Adobe 宋体 Std L" pitchFamily="18" charset="-122"/>
              </a:rPr>
              <a:t>” debug=0 reloadable=“true”&gt;</a:t>
            </a:r>
            <a:endParaRPr lang="zh-CN" altLang="en-US" sz="1800" b="1" dirty="0">
              <a:solidFill>
                <a:srgbClr val="000000"/>
              </a:solidFill>
              <a:latin typeface="Adobe 宋体 Std L" pitchFamily="18" charset="-122"/>
              <a:ea typeface="Adobe 宋体 Std L" pitchFamily="18" charset="-122"/>
            </a:endParaRPr>
          </a:p>
        </p:txBody>
      </p:sp>
      <p:pic>
        <p:nvPicPr>
          <p:cNvPr id="6" name="图片 4"/>
          <p:cNvPicPr>
            <a:picLocks noChangeAspect="1"/>
          </p:cNvPicPr>
          <p:nvPr userDrawn="1"/>
        </p:nvPicPr>
        <p:blipFill>
          <a:blip r:embed="rId2"/>
          <a:srcRect/>
          <a:stretch>
            <a:fillRect/>
          </a:stretch>
        </p:blipFill>
        <p:spPr bwMode="auto">
          <a:xfrm>
            <a:off x="7954963" y="3274221"/>
            <a:ext cx="577850" cy="432197"/>
          </a:xfrm>
          <a:prstGeom prst="rect">
            <a:avLst/>
          </a:prstGeom>
          <a:noFill/>
          <a:ln w="9525">
            <a:noFill/>
            <a:miter lim="800000"/>
            <a:headEnd/>
            <a:tailEnd/>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2"/>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AD3AC9A5-20D0-4EF6-BA80-73EFC9BE9A7C}" type="slidenum">
              <a:rPr lang="zh-CN" altLang="en-US" smtClean="0"/>
              <a:pPr>
                <a:defRPr/>
              </a:pPr>
              <a:t>‹#›</a:t>
            </a:fld>
            <a:endParaRPr lang="en-US" altLang="zh-CN"/>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43" y="342900"/>
            <a:ext cx="2949575" cy="120015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740571"/>
            <a:ext cx="4629150" cy="365521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43" y="1543052"/>
            <a:ext cx="2949575"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CAEF9EDF-8CA5-4E21-821D-9C2CA8A26E0A}" type="slidenum">
              <a:rPr lang="zh-CN" altLang="en-US"/>
              <a:pPr>
                <a:defRPr/>
              </a:pPr>
              <a:t>‹#›</a:t>
            </a:fld>
            <a:endParaRPr lang="en-US" altLang="zh-CN"/>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43" y="342900"/>
            <a:ext cx="2949575" cy="120015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740571"/>
            <a:ext cx="4629150" cy="365521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630243" y="1543052"/>
            <a:ext cx="2949575"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C3F620E9-F25D-4328-9790-144ACDEE8CFE}" type="slidenum">
              <a:rPr lang="zh-CN" altLang="en-US"/>
              <a:pPr>
                <a:defRPr/>
              </a:pPr>
              <a:t>‹#›</a:t>
            </a:fld>
            <a:endParaRPr lang="en-US" altLang="zh-CN"/>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15B528E2-8AE1-4CA7-86F2-B2032E1DF511}" type="slidenum">
              <a:rPr lang="zh-CN" altLang="en-US"/>
              <a:pPr>
                <a:defRPr/>
              </a:pPr>
              <a:t>‹#›</a:t>
            </a:fld>
            <a:endParaRPr lang="en-US" altLang="zh-CN"/>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4638" y="236935"/>
            <a:ext cx="2051050" cy="43576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68318" y="236935"/>
            <a:ext cx="6003925" cy="43576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5A3B6F00-04B7-46A7-AA7E-BB30A0334EC6}" type="slidenum">
              <a:rPr lang="zh-CN" altLang="en-US"/>
              <a:pPr>
                <a:defRPr/>
              </a:pPr>
              <a:t>‹#›</a:t>
            </a:fld>
            <a:endParaRPr lang="en-US" altLang="zh-CN"/>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2"/>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AD3AC9A5-20D0-4EF6-BA80-73EFC9BE9A7C}" type="slidenum">
              <a:rPr lang="zh-CN" altLang="en-US" smtClean="0"/>
              <a:pPr>
                <a:defRPr/>
              </a:pPr>
              <a:t>‹#›</a:t>
            </a:fld>
            <a:endParaRPr lang="en-US" altLang="zh-CN"/>
          </a:p>
        </p:txBody>
      </p:sp>
      <p:sp>
        <p:nvSpPr>
          <p:cNvPr id="5" name="内容占位符 4"/>
          <p:cNvSpPr>
            <a:spLocks noGrp="1"/>
          </p:cNvSpPr>
          <p:nvPr>
            <p:ph sz="quarter" idx="11"/>
          </p:nvPr>
        </p:nvSpPr>
        <p:spPr>
          <a:xfrm>
            <a:off x="1357290" y="857238"/>
            <a:ext cx="5357834" cy="278607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文本占位符 6"/>
          <p:cNvSpPr>
            <a:spLocks noGrp="1"/>
          </p:cNvSpPr>
          <p:nvPr>
            <p:ph type="body" sz="quarter" idx="12"/>
          </p:nvPr>
        </p:nvSpPr>
        <p:spPr>
          <a:xfrm>
            <a:off x="1428750" y="3929063"/>
            <a:ext cx="5786456" cy="857250"/>
          </a:xfrm>
        </p:spPr>
        <p:style>
          <a:lnRef idx="2">
            <a:schemeClr val="accent2"/>
          </a:lnRef>
          <a:fillRef idx="1">
            <a:schemeClr val="lt1"/>
          </a:fillRef>
          <a:effectRef idx="0">
            <a:schemeClr val="accent2"/>
          </a:effectRef>
          <a:fontRef idx="none"/>
        </p:style>
        <p:txBody>
          <a:bodyPr/>
          <a:lstStyle/>
          <a:p>
            <a:pPr lvl="0"/>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a:prstGeom prst="rect">
            <a:avLst/>
          </a:prstGeom>
        </p:spPr>
        <p:txBody>
          <a:bodyPr/>
          <a:lstStyle/>
          <a:p>
            <a:r>
              <a:rPr lang="zh-CN" altLang="en-US"/>
              <a:t>单击此处编辑母版标题样式</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grpSp>
        <p:nvGrpSpPr>
          <p:cNvPr id="16" name="组合 15"/>
          <p:cNvGrpSpPr/>
          <p:nvPr userDrawn="1"/>
        </p:nvGrpSpPr>
        <p:grpSpPr>
          <a:xfrm>
            <a:off x="0" y="-18"/>
            <a:ext cx="9144000" cy="5143500"/>
            <a:chOff x="0" y="0"/>
            <a:chExt cx="9144000" cy="6858000"/>
          </a:xfrm>
        </p:grpSpPr>
        <p:pic>
          <p:nvPicPr>
            <p:cNvPr id="8" name="图片 7" descr="图片1.jpg"/>
            <p:cNvPicPr>
              <a:picLocks noChangeAspect="1"/>
            </p:cNvPicPr>
            <p:nvPr userDrawn="1"/>
          </p:nvPicPr>
          <p:blipFill>
            <a:blip r:embed="rId2"/>
            <a:stretch>
              <a:fillRect/>
            </a:stretch>
          </p:blipFill>
          <p:spPr>
            <a:xfrm>
              <a:off x="0" y="6286520"/>
              <a:ext cx="9144000" cy="571480"/>
            </a:xfrm>
            <a:prstGeom prst="rect">
              <a:avLst/>
            </a:prstGeom>
          </p:spPr>
        </p:pic>
        <p:pic>
          <p:nvPicPr>
            <p:cNvPr id="11" name="图片 10" descr="图片1.jpg"/>
            <p:cNvPicPr>
              <a:picLocks noChangeAspect="1"/>
            </p:cNvPicPr>
            <p:nvPr userDrawn="1"/>
          </p:nvPicPr>
          <p:blipFill>
            <a:blip r:embed="rId2"/>
            <a:stretch>
              <a:fillRect/>
            </a:stretch>
          </p:blipFill>
          <p:spPr>
            <a:xfrm>
              <a:off x="0" y="0"/>
              <a:ext cx="9144000" cy="571480"/>
            </a:xfrm>
            <a:prstGeom prst="rect">
              <a:avLst/>
            </a:prstGeom>
          </p:spPr>
        </p:pic>
        <p:pic>
          <p:nvPicPr>
            <p:cNvPr id="12" name="图片 11" descr="图片1.jpg"/>
            <p:cNvPicPr>
              <a:picLocks/>
            </p:cNvPicPr>
            <p:nvPr userDrawn="1"/>
          </p:nvPicPr>
          <p:blipFill>
            <a:blip r:embed="rId3" cstate="print"/>
            <a:stretch>
              <a:fillRect/>
            </a:stretch>
          </p:blipFill>
          <p:spPr>
            <a:xfrm>
              <a:off x="1536616" y="657336"/>
              <a:ext cx="108000" cy="5580000"/>
            </a:xfrm>
            <a:prstGeom prst="rect">
              <a:avLst/>
            </a:prstGeom>
          </p:spPr>
        </p:pic>
      </p:grpSp>
      <p:sp>
        <p:nvSpPr>
          <p:cNvPr id="15" name="TextBox 14"/>
          <p:cNvSpPr txBox="1"/>
          <p:nvPr userDrawn="1"/>
        </p:nvSpPr>
        <p:spPr>
          <a:xfrm>
            <a:off x="7056182" y="80505"/>
            <a:ext cx="2196338" cy="300082"/>
          </a:xfrm>
          <a:prstGeom prst="rect">
            <a:avLst/>
          </a:prstGeom>
          <a:noFill/>
        </p:spPr>
        <p:txBody>
          <a:bodyPr wrap="square" rtlCol="0">
            <a:spAutoFit/>
          </a:bodyPr>
          <a:lstStyle/>
          <a:p>
            <a:r>
              <a:rPr lang="en-US" altLang="zh-CN" sz="1350" b="1" dirty="0">
                <a:solidFill>
                  <a:schemeClr val="bg1"/>
                </a:solidFill>
                <a:latin typeface="华文仿宋" pitchFamily="2" charset="-122"/>
                <a:ea typeface="华文仿宋" pitchFamily="2" charset="-122"/>
              </a:rPr>
              <a:t>Java Web </a:t>
            </a:r>
            <a:r>
              <a:rPr lang="zh-CN" altLang="en-US" sz="1350" b="1" dirty="0">
                <a:solidFill>
                  <a:schemeClr val="bg1"/>
                </a:solidFill>
                <a:latin typeface="华文仿宋" pitchFamily="2" charset="-122"/>
                <a:ea typeface="华文仿宋" pitchFamily="2" charset="-122"/>
              </a:rPr>
              <a:t>开发技术</a:t>
            </a:r>
          </a:p>
        </p:txBody>
      </p:sp>
      <p:sp>
        <p:nvSpPr>
          <p:cNvPr id="3" name="竖排内容占位符 2"/>
          <p:cNvSpPr>
            <a:spLocks noGrp="1"/>
          </p:cNvSpPr>
          <p:nvPr>
            <p:ph orient="vert" sz="quarter" idx="10" hasCustomPrompt="1"/>
          </p:nvPr>
        </p:nvSpPr>
        <p:spPr>
          <a:xfrm>
            <a:off x="395536" y="1329612"/>
            <a:ext cx="863600" cy="2213372"/>
          </a:xfrm>
        </p:spPr>
        <p:txBody>
          <a:bodyPr vert="eaVert">
            <a:normAutofit/>
          </a:bodyPr>
          <a:lstStyle>
            <a:lvl1pPr marL="0" indent="0">
              <a:buNone/>
              <a:defRPr sz="2550" b="1">
                <a:solidFill>
                  <a:srgbClr val="0000FF"/>
                </a:solidFill>
                <a:latin typeface="华文楷体" pitchFamily="2" charset="-122"/>
                <a:ea typeface="华文楷体" pitchFamily="2" charset="-122"/>
              </a:defRPr>
            </a:lvl1pPr>
          </a:lstStyle>
          <a:p>
            <a:pPr lvl="0"/>
            <a:r>
              <a:rPr lang="zh-CN" altLang="en-US" dirty="0"/>
              <a:t>目     录</a:t>
            </a:r>
          </a:p>
        </p:txBody>
      </p:sp>
      <p:sp>
        <p:nvSpPr>
          <p:cNvPr id="5" name="文本占位符 4"/>
          <p:cNvSpPr>
            <a:spLocks noGrp="1"/>
          </p:cNvSpPr>
          <p:nvPr>
            <p:ph type="body" sz="quarter" idx="11"/>
          </p:nvPr>
        </p:nvSpPr>
        <p:spPr>
          <a:xfrm>
            <a:off x="2124076" y="1221582"/>
            <a:ext cx="6119813" cy="2484835"/>
          </a:xfrm>
        </p:spPr>
        <p:txBody>
          <a:bodyPr/>
          <a:lstStyle>
            <a:lvl1pPr marL="257175" indent="-257175">
              <a:lnSpc>
                <a:spcPct val="130000"/>
              </a:lnSpc>
              <a:buSzPct val="50000"/>
              <a:buFont typeface="Wingdings" pitchFamily="2" charset="2"/>
              <a:buChar char="u"/>
              <a:defRPr sz="2100" b="1">
                <a:solidFill>
                  <a:srgbClr val="0000FF"/>
                </a:solidFill>
                <a:latin typeface="华文楷体" pitchFamily="2" charset="-122"/>
                <a:ea typeface="华文楷体" pitchFamily="2" charset="-122"/>
              </a:defRPr>
            </a:lvl1pPr>
            <a:lvl2pPr marL="557213" indent="-214313">
              <a:lnSpc>
                <a:spcPct val="130000"/>
              </a:lnSpc>
              <a:buSzPct val="50000"/>
              <a:buFont typeface="Wingdings" pitchFamily="2" charset="2"/>
              <a:buChar char="Ø"/>
              <a:defRPr sz="1800" b="1">
                <a:solidFill>
                  <a:srgbClr val="0000FF"/>
                </a:solidFill>
              </a:defRPr>
            </a:lvl2pPr>
            <a:lvl3pPr>
              <a:lnSpc>
                <a:spcPct val="130000"/>
              </a:lnSpc>
              <a:defRPr sz="1200" b="1">
                <a:solidFill>
                  <a:srgbClr val="0000FF"/>
                </a:solidFill>
              </a:defRPr>
            </a:lvl3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51512449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grpSp>
        <p:nvGrpSpPr>
          <p:cNvPr id="16" name="组合 15"/>
          <p:cNvGrpSpPr/>
          <p:nvPr userDrawn="1"/>
        </p:nvGrpSpPr>
        <p:grpSpPr>
          <a:xfrm>
            <a:off x="0" y="-18"/>
            <a:ext cx="9144000" cy="5143500"/>
            <a:chOff x="0" y="0"/>
            <a:chExt cx="9144000" cy="6858000"/>
          </a:xfrm>
        </p:grpSpPr>
        <p:pic>
          <p:nvPicPr>
            <p:cNvPr id="8" name="图片 7" descr="图片1.jpg"/>
            <p:cNvPicPr>
              <a:picLocks noChangeAspect="1"/>
            </p:cNvPicPr>
            <p:nvPr userDrawn="1"/>
          </p:nvPicPr>
          <p:blipFill>
            <a:blip r:embed="rId2"/>
            <a:stretch>
              <a:fillRect/>
            </a:stretch>
          </p:blipFill>
          <p:spPr>
            <a:xfrm>
              <a:off x="0" y="6286520"/>
              <a:ext cx="9144000" cy="571480"/>
            </a:xfrm>
            <a:prstGeom prst="rect">
              <a:avLst/>
            </a:prstGeom>
          </p:spPr>
        </p:pic>
        <p:pic>
          <p:nvPicPr>
            <p:cNvPr id="11" name="图片 10" descr="图片1.jpg"/>
            <p:cNvPicPr>
              <a:picLocks noChangeAspect="1"/>
            </p:cNvPicPr>
            <p:nvPr userDrawn="1"/>
          </p:nvPicPr>
          <p:blipFill>
            <a:blip r:embed="rId2"/>
            <a:stretch>
              <a:fillRect/>
            </a:stretch>
          </p:blipFill>
          <p:spPr>
            <a:xfrm>
              <a:off x="0" y="0"/>
              <a:ext cx="9144000" cy="571480"/>
            </a:xfrm>
            <a:prstGeom prst="rect">
              <a:avLst/>
            </a:prstGeom>
          </p:spPr>
        </p:pic>
        <p:pic>
          <p:nvPicPr>
            <p:cNvPr id="12" name="图片 11" descr="图片1.jpg"/>
            <p:cNvPicPr>
              <a:picLocks/>
            </p:cNvPicPr>
            <p:nvPr userDrawn="1"/>
          </p:nvPicPr>
          <p:blipFill>
            <a:blip r:embed="rId3" cstate="print"/>
            <a:stretch>
              <a:fillRect/>
            </a:stretch>
          </p:blipFill>
          <p:spPr>
            <a:xfrm>
              <a:off x="1536616" y="657336"/>
              <a:ext cx="108000" cy="5580000"/>
            </a:xfrm>
            <a:prstGeom prst="rect">
              <a:avLst/>
            </a:prstGeom>
          </p:spPr>
        </p:pic>
      </p:grpSp>
      <p:sp>
        <p:nvSpPr>
          <p:cNvPr id="15" name="TextBox 14"/>
          <p:cNvSpPr txBox="1"/>
          <p:nvPr userDrawn="1"/>
        </p:nvSpPr>
        <p:spPr>
          <a:xfrm>
            <a:off x="7056182" y="80505"/>
            <a:ext cx="2196338" cy="300082"/>
          </a:xfrm>
          <a:prstGeom prst="rect">
            <a:avLst/>
          </a:prstGeom>
          <a:noFill/>
        </p:spPr>
        <p:txBody>
          <a:bodyPr wrap="square" rtlCol="0">
            <a:spAutoFit/>
          </a:bodyPr>
          <a:lstStyle/>
          <a:p>
            <a:r>
              <a:rPr lang="en-US" altLang="zh-CN" sz="1350" b="1" dirty="0">
                <a:solidFill>
                  <a:schemeClr val="bg1"/>
                </a:solidFill>
                <a:latin typeface="华文仿宋" pitchFamily="2" charset="-122"/>
                <a:ea typeface="华文仿宋" pitchFamily="2" charset="-122"/>
              </a:rPr>
              <a:t>Java Web </a:t>
            </a:r>
            <a:r>
              <a:rPr lang="zh-CN" altLang="en-US" sz="1350" b="1" dirty="0">
                <a:solidFill>
                  <a:schemeClr val="bg1"/>
                </a:solidFill>
                <a:latin typeface="华文仿宋" pitchFamily="2" charset="-122"/>
                <a:ea typeface="华文仿宋" pitchFamily="2" charset="-122"/>
              </a:rPr>
              <a:t>开发技术</a:t>
            </a:r>
          </a:p>
        </p:txBody>
      </p:sp>
      <p:sp>
        <p:nvSpPr>
          <p:cNvPr id="3" name="竖排内容占位符 2"/>
          <p:cNvSpPr>
            <a:spLocks noGrp="1"/>
          </p:cNvSpPr>
          <p:nvPr>
            <p:ph orient="vert" sz="quarter" idx="10" hasCustomPrompt="1"/>
          </p:nvPr>
        </p:nvSpPr>
        <p:spPr>
          <a:xfrm>
            <a:off x="395536" y="1329612"/>
            <a:ext cx="863600" cy="2213372"/>
          </a:xfrm>
        </p:spPr>
        <p:txBody>
          <a:bodyPr vert="eaVert">
            <a:normAutofit/>
          </a:bodyPr>
          <a:lstStyle>
            <a:lvl1pPr marL="0" indent="0">
              <a:buNone/>
              <a:defRPr sz="2550" b="1">
                <a:solidFill>
                  <a:srgbClr val="0000FF"/>
                </a:solidFill>
                <a:latin typeface="华文楷体" pitchFamily="2" charset="-122"/>
                <a:ea typeface="华文楷体" pitchFamily="2" charset="-122"/>
              </a:defRPr>
            </a:lvl1pPr>
          </a:lstStyle>
          <a:p>
            <a:pPr lvl="0"/>
            <a:r>
              <a:rPr lang="zh-CN" altLang="en-US" dirty="0"/>
              <a:t>目     录</a:t>
            </a:r>
          </a:p>
        </p:txBody>
      </p:sp>
      <p:sp>
        <p:nvSpPr>
          <p:cNvPr id="5" name="文本占位符 4"/>
          <p:cNvSpPr>
            <a:spLocks noGrp="1"/>
          </p:cNvSpPr>
          <p:nvPr>
            <p:ph type="body" sz="quarter" idx="11"/>
          </p:nvPr>
        </p:nvSpPr>
        <p:spPr>
          <a:xfrm>
            <a:off x="2124076" y="1221582"/>
            <a:ext cx="6119813" cy="2484835"/>
          </a:xfrm>
        </p:spPr>
        <p:txBody>
          <a:bodyPr/>
          <a:lstStyle>
            <a:lvl1pPr marL="257175" indent="-257175">
              <a:lnSpc>
                <a:spcPct val="130000"/>
              </a:lnSpc>
              <a:buSzPct val="50000"/>
              <a:buFont typeface="Wingdings" pitchFamily="2" charset="2"/>
              <a:buChar char="u"/>
              <a:defRPr sz="2100" b="1">
                <a:solidFill>
                  <a:srgbClr val="0000FF"/>
                </a:solidFill>
                <a:latin typeface="华文楷体" pitchFamily="2" charset="-122"/>
                <a:ea typeface="华文楷体" pitchFamily="2" charset="-122"/>
              </a:defRPr>
            </a:lvl1pPr>
            <a:lvl2pPr marL="557213" indent="-214313">
              <a:lnSpc>
                <a:spcPct val="130000"/>
              </a:lnSpc>
              <a:buSzPct val="50000"/>
              <a:buFont typeface="Wingdings" pitchFamily="2" charset="2"/>
              <a:buChar char="Ø"/>
              <a:defRPr sz="1800" b="1">
                <a:solidFill>
                  <a:srgbClr val="0000FF"/>
                </a:solidFill>
              </a:defRPr>
            </a:lvl2pPr>
            <a:lvl3pPr>
              <a:lnSpc>
                <a:spcPct val="130000"/>
              </a:lnSpc>
              <a:defRPr sz="1200" b="1">
                <a:solidFill>
                  <a:srgbClr val="0000FF"/>
                </a:solidFill>
              </a:defRPr>
            </a:lvl3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57895797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pic>
        <p:nvPicPr>
          <p:cNvPr id="11" name="图片 10" descr="图片1.jpg"/>
          <p:cNvPicPr>
            <a:picLocks noChangeAspect="1"/>
          </p:cNvPicPr>
          <p:nvPr userDrawn="1"/>
        </p:nvPicPr>
        <p:blipFill>
          <a:blip r:embed="rId2"/>
          <a:stretch>
            <a:fillRect/>
          </a:stretch>
        </p:blipFill>
        <p:spPr>
          <a:xfrm>
            <a:off x="0" y="-18"/>
            <a:ext cx="9144000" cy="303516"/>
          </a:xfrm>
          <a:prstGeom prst="rect">
            <a:avLst/>
          </a:prstGeom>
        </p:spPr>
      </p:pic>
      <p:pic>
        <p:nvPicPr>
          <p:cNvPr id="12" name="图片 11" descr="图片1.jpg"/>
          <p:cNvPicPr>
            <a:picLocks/>
          </p:cNvPicPr>
          <p:nvPr userDrawn="1"/>
        </p:nvPicPr>
        <p:blipFill>
          <a:blip r:embed="rId3" cstate="print"/>
          <a:stretch>
            <a:fillRect/>
          </a:stretch>
        </p:blipFill>
        <p:spPr>
          <a:xfrm>
            <a:off x="0" y="755263"/>
            <a:ext cx="7200000" cy="27000"/>
          </a:xfrm>
          <a:prstGeom prst="rect">
            <a:avLst/>
          </a:prstGeom>
        </p:spPr>
      </p:pic>
      <p:sp>
        <p:nvSpPr>
          <p:cNvPr id="3" name="内容占位符 2"/>
          <p:cNvSpPr>
            <a:spLocks noGrp="1"/>
          </p:cNvSpPr>
          <p:nvPr userDrawn="1">
            <p:ph sz="quarter" idx="10"/>
          </p:nvPr>
        </p:nvSpPr>
        <p:spPr>
          <a:xfrm>
            <a:off x="827584" y="1059582"/>
            <a:ext cx="7776864" cy="3726414"/>
          </a:xfrm>
        </p:spPr>
        <p:txBody>
          <a:bodyPr/>
          <a:lstStyle>
            <a:lvl1pPr>
              <a:lnSpc>
                <a:spcPct val="125000"/>
              </a:lnSpc>
              <a:defRPr sz="2100" b="1"/>
            </a:lvl1pPr>
            <a:lvl2pPr>
              <a:lnSpc>
                <a:spcPct val="125000"/>
              </a:lnSpc>
              <a:defRPr sz="1800" b="1"/>
            </a:lvl2pPr>
            <a:lvl3pPr>
              <a:lnSpc>
                <a:spcPct val="125000"/>
              </a:lnSpc>
              <a:defRPr sz="1500" b="1"/>
            </a:lvl3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10" name="灯片编号占位符 4"/>
          <p:cNvSpPr>
            <a:spLocks noGrp="1"/>
          </p:cNvSpPr>
          <p:nvPr>
            <p:ph type="sldNum" sz="quarter" idx="16"/>
          </p:nvPr>
        </p:nvSpPr>
        <p:spPr>
          <a:xfrm>
            <a:off x="7010432" y="4869675"/>
            <a:ext cx="2133600" cy="273844"/>
          </a:xfrm>
        </p:spPr>
        <p:txBody>
          <a:bodyPr/>
          <a:lstStyle>
            <a:lvl1pPr>
              <a:defRPr sz="1200">
                <a:solidFill>
                  <a:schemeClr val="tx1"/>
                </a:solidFill>
                <a:latin typeface="Times New Roman" pitchFamily="18" charset="0"/>
                <a:cs typeface="Times New Roman" pitchFamily="18" charset="0"/>
              </a:defRPr>
            </a:lvl1pPr>
          </a:lstStyle>
          <a:p>
            <a:r>
              <a:rPr lang="en-US" altLang="zh-CN" dirty="0"/>
              <a:t>-</a:t>
            </a:r>
            <a:fld id="{607E7C13-E761-4825-B475-3D492D85C8BC}" type="slidenum">
              <a:rPr lang="zh-CN" altLang="en-US" smtClean="0"/>
              <a:pPr/>
              <a:t>‹#›</a:t>
            </a:fld>
            <a:r>
              <a:rPr lang="en-US" altLang="zh-CN" dirty="0"/>
              <a:t>-</a:t>
            </a:r>
            <a:endParaRPr lang="zh-CN" altLang="en-US" dirty="0"/>
          </a:p>
        </p:txBody>
      </p:sp>
      <p:sp>
        <p:nvSpPr>
          <p:cNvPr id="14" name="Rectangle 13"/>
          <p:cNvSpPr>
            <a:spLocks noChangeArrowheads="1"/>
          </p:cNvSpPr>
          <p:nvPr userDrawn="1"/>
        </p:nvSpPr>
        <p:spPr bwMode="auto">
          <a:xfrm>
            <a:off x="0" y="4875626"/>
            <a:ext cx="9144000" cy="34289"/>
          </a:xfrm>
          <a:prstGeom prst="rect">
            <a:avLst/>
          </a:prstGeom>
          <a:gradFill>
            <a:gsLst>
              <a:gs pos="0">
                <a:schemeClr val="accent1"/>
              </a:gs>
              <a:gs pos="100000">
                <a:srgbClr val="FF0000">
                  <a:alpha val="60001"/>
                </a:srgbClr>
              </a:gs>
            </a:gsLst>
            <a:lin ang="0" scaled="1"/>
          </a:gradFill>
          <a:ln w="38100">
            <a:noFill/>
            <a:miter lim="800000"/>
            <a:headEnd/>
            <a:tailEnd/>
          </a:ln>
          <a:effectLst/>
        </p:spPr>
        <p:txBody>
          <a:bodyPr wrap="none" anchor="ctr"/>
          <a:lstStyle/>
          <a:p>
            <a:endParaRPr lang="zh-CN" altLang="en-US" sz="1350"/>
          </a:p>
        </p:txBody>
      </p:sp>
      <p:sp>
        <p:nvSpPr>
          <p:cNvPr id="4" name="内容占位符 3"/>
          <p:cNvSpPr>
            <a:spLocks noGrp="1"/>
          </p:cNvSpPr>
          <p:nvPr>
            <p:ph sz="quarter" idx="17" hasCustomPrompt="1"/>
          </p:nvPr>
        </p:nvSpPr>
        <p:spPr>
          <a:xfrm>
            <a:off x="107504" y="303498"/>
            <a:ext cx="6840760" cy="451765"/>
          </a:xfrm>
        </p:spPr>
        <p:txBody>
          <a:bodyPr>
            <a:noAutofit/>
          </a:bodyPr>
          <a:lstStyle>
            <a:lvl1pPr marL="0" indent="0">
              <a:buNone/>
              <a:defRPr sz="2100" b="1">
                <a:solidFill>
                  <a:srgbClr val="0000FF"/>
                </a:solidFill>
                <a:latin typeface="隶书" pitchFamily="49" charset="-122"/>
                <a:ea typeface="隶书" pitchFamily="49" charset="-122"/>
              </a:defRPr>
            </a:lvl1pPr>
          </a:lstStyle>
          <a:p>
            <a:pPr lvl="0"/>
            <a:r>
              <a:rPr lang="zh-CN" altLang="en-US" dirty="0"/>
              <a:t>插入标题</a:t>
            </a:r>
          </a:p>
        </p:txBody>
      </p:sp>
      <p:sp>
        <p:nvSpPr>
          <p:cNvPr id="15" name="TextBox 14"/>
          <p:cNvSpPr txBox="1"/>
          <p:nvPr userDrawn="1"/>
        </p:nvSpPr>
        <p:spPr>
          <a:xfrm>
            <a:off x="5894934" y="0"/>
            <a:ext cx="3357586" cy="300082"/>
          </a:xfrm>
          <a:prstGeom prst="rect">
            <a:avLst/>
          </a:prstGeom>
          <a:noFill/>
        </p:spPr>
        <p:txBody>
          <a:bodyPr wrap="square" rtlCol="0">
            <a:spAutoFit/>
          </a:bodyPr>
          <a:lstStyle/>
          <a:p>
            <a:r>
              <a:rPr lang="en-US" altLang="zh-CN" sz="1350" b="1" dirty="0">
                <a:solidFill>
                  <a:schemeClr val="bg1"/>
                </a:solidFill>
                <a:latin typeface="华文仿宋" pitchFamily="2" charset="-122"/>
                <a:ea typeface="华文仿宋" pitchFamily="2" charset="-122"/>
              </a:rPr>
              <a:t>Java Web </a:t>
            </a:r>
            <a:r>
              <a:rPr lang="zh-CN" altLang="en-US" sz="1350" b="1" dirty="0">
                <a:solidFill>
                  <a:schemeClr val="bg1"/>
                </a:solidFill>
                <a:latin typeface="华文仿宋" pitchFamily="2" charset="-122"/>
                <a:ea typeface="华文仿宋" pitchFamily="2" charset="-122"/>
              </a:rPr>
              <a:t>应用开发概述</a:t>
            </a:r>
          </a:p>
        </p:txBody>
      </p:sp>
    </p:spTree>
    <p:extLst>
      <p:ext uri="{BB962C8B-B14F-4D97-AF65-F5344CB8AC3E}">
        <p14:creationId xmlns:p14="http://schemas.microsoft.com/office/powerpoint/2010/main" val="36080491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pic>
        <p:nvPicPr>
          <p:cNvPr id="11" name="图片 10" descr="图片1.jpg"/>
          <p:cNvPicPr>
            <a:picLocks noChangeAspect="1"/>
          </p:cNvPicPr>
          <p:nvPr userDrawn="1"/>
        </p:nvPicPr>
        <p:blipFill>
          <a:blip r:embed="rId2"/>
          <a:stretch>
            <a:fillRect/>
          </a:stretch>
        </p:blipFill>
        <p:spPr>
          <a:xfrm>
            <a:off x="0" y="-18"/>
            <a:ext cx="9144000" cy="303516"/>
          </a:xfrm>
          <a:prstGeom prst="rect">
            <a:avLst/>
          </a:prstGeom>
        </p:spPr>
      </p:pic>
      <p:sp>
        <p:nvSpPr>
          <p:cNvPr id="3" name="内容占位符 2"/>
          <p:cNvSpPr>
            <a:spLocks noGrp="1"/>
          </p:cNvSpPr>
          <p:nvPr userDrawn="1">
            <p:ph sz="quarter" idx="10"/>
          </p:nvPr>
        </p:nvSpPr>
        <p:spPr>
          <a:xfrm>
            <a:off x="827584" y="735546"/>
            <a:ext cx="7776864" cy="3726414"/>
          </a:xfrm>
        </p:spPr>
        <p:txBody>
          <a:bodyPr/>
          <a:lstStyle>
            <a:lvl1pPr>
              <a:lnSpc>
                <a:spcPct val="125000"/>
              </a:lnSpc>
              <a:defRPr sz="2100" b="1"/>
            </a:lvl1pPr>
            <a:lvl2pPr>
              <a:lnSpc>
                <a:spcPct val="125000"/>
              </a:lnSpc>
              <a:defRPr sz="1800" b="1"/>
            </a:lvl2pPr>
            <a:lvl3pPr>
              <a:lnSpc>
                <a:spcPct val="125000"/>
              </a:lnSpc>
              <a:defRPr sz="1500" b="1"/>
            </a:lvl3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9" name="TextBox 8"/>
          <p:cNvSpPr txBox="1"/>
          <p:nvPr userDrawn="1"/>
        </p:nvSpPr>
        <p:spPr>
          <a:xfrm>
            <a:off x="5929322" y="0"/>
            <a:ext cx="3214710" cy="300082"/>
          </a:xfrm>
          <a:prstGeom prst="rect">
            <a:avLst/>
          </a:prstGeom>
          <a:noFill/>
        </p:spPr>
        <p:txBody>
          <a:bodyPr wrap="square" rtlCol="0">
            <a:spAutoFit/>
          </a:bodyPr>
          <a:lstStyle/>
          <a:p>
            <a:r>
              <a:rPr lang="en-US" altLang="zh-CN" sz="1350" b="1" dirty="0">
                <a:solidFill>
                  <a:schemeClr val="bg1"/>
                </a:solidFill>
                <a:latin typeface="华文仿宋" pitchFamily="2" charset="-122"/>
                <a:ea typeface="华文仿宋" pitchFamily="2" charset="-122"/>
              </a:rPr>
              <a:t>Java Web </a:t>
            </a:r>
            <a:r>
              <a:rPr lang="zh-CN" altLang="en-US" sz="1350" b="1" dirty="0">
                <a:solidFill>
                  <a:schemeClr val="bg1"/>
                </a:solidFill>
                <a:latin typeface="华文仿宋" pitchFamily="2" charset="-122"/>
                <a:ea typeface="华文仿宋" pitchFamily="2" charset="-122"/>
              </a:rPr>
              <a:t>应用开发概述</a:t>
            </a:r>
          </a:p>
        </p:txBody>
      </p:sp>
      <p:sp>
        <p:nvSpPr>
          <p:cNvPr id="10" name="灯片编号占位符 4"/>
          <p:cNvSpPr>
            <a:spLocks noGrp="1"/>
          </p:cNvSpPr>
          <p:nvPr>
            <p:ph type="sldNum" sz="quarter" idx="16"/>
          </p:nvPr>
        </p:nvSpPr>
        <p:spPr>
          <a:xfrm>
            <a:off x="7010432" y="4869675"/>
            <a:ext cx="2133600" cy="273844"/>
          </a:xfrm>
        </p:spPr>
        <p:txBody>
          <a:bodyPr/>
          <a:lstStyle>
            <a:lvl1pPr>
              <a:defRPr sz="1200">
                <a:solidFill>
                  <a:schemeClr val="tx1"/>
                </a:solidFill>
                <a:latin typeface="Times New Roman" pitchFamily="18" charset="0"/>
                <a:cs typeface="Times New Roman" pitchFamily="18" charset="0"/>
              </a:defRPr>
            </a:lvl1pPr>
          </a:lstStyle>
          <a:p>
            <a:r>
              <a:rPr lang="en-US" altLang="zh-CN" dirty="0"/>
              <a:t>-</a:t>
            </a:r>
            <a:fld id="{607E7C13-E761-4825-B475-3D492D85C8BC}" type="slidenum">
              <a:rPr lang="zh-CN" altLang="en-US" smtClean="0"/>
              <a:pPr/>
              <a:t>‹#›</a:t>
            </a:fld>
            <a:r>
              <a:rPr lang="en-US" altLang="zh-CN" dirty="0"/>
              <a:t>-</a:t>
            </a:r>
            <a:endParaRPr lang="zh-CN" altLang="en-US" dirty="0"/>
          </a:p>
        </p:txBody>
      </p:sp>
      <p:sp>
        <p:nvSpPr>
          <p:cNvPr id="14" name="Rectangle 13"/>
          <p:cNvSpPr>
            <a:spLocks noChangeArrowheads="1"/>
          </p:cNvSpPr>
          <p:nvPr userDrawn="1"/>
        </p:nvSpPr>
        <p:spPr bwMode="auto">
          <a:xfrm>
            <a:off x="0" y="4875626"/>
            <a:ext cx="9144000" cy="34289"/>
          </a:xfrm>
          <a:prstGeom prst="rect">
            <a:avLst/>
          </a:prstGeom>
          <a:gradFill>
            <a:gsLst>
              <a:gs pos="0">
                <a:schemeClr val="accent1"/>
              </a:gs>
              <a:gs pos="100000">
                <a:srgbClr val="FF0000">
                  <a:alpha val="60001"/>
                </a:srgbClr>
              </a:gs>
            </a:gsLst>
            <a:lin ang="0" scaled="1"/>
          </a:gradFill>
          <a:ln w="38100">
            <a:noFill/>
            <a:miter lim="800000"/>
            <a:headEnd/>
            <a:tailEnd/>
          </a:ln>
          <a:effectLst/>
        </p:spPr>
        <p:txBody>
          <a:bodyPr wrap="none" anchor="ctr"/>
          <a:lstStyle/>
          <a:p>
            <a:endParaRPr lang="zh-CN" altLang="en-US" sz="1350"/>
          </a:p>
        </p:txBody>
      </p:sp>
    </p:spTree>
    <p:extLst>
      <p:ext uri="{BB962C8B-B14F-4D97-AF65-F5344CB8AC3E}">
        <p14:creationId xmlns:p14="http://schemas.microsoft.com/office/powerpoint/2010/main" val="329015273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pic>
        <p:nvPicPr>
          <p:cNvPr id="11" name="图片 10" descr="图片1.jpg"/>
          <p:cNvPicPr>
            <a:picLocks noChangeAspect="1"/>
          </p:cNvPicPr>
          <p:nvPr userDrawn="1"/>
        </p:nvPicPr>
        <p:blipFill>
          <a:blip r:embed="rId2"/>
          <a:stretch>
            <a:fillRect/>
          </a:stretch>
        </p:blipFill>
        <p:spPr>
          <a:xfrm>
            <a:off x="0" y="-18"/>
            <a:ext cx="9144000" cy="303516"/>
          </a:xfrm>
          <a:prstGeom prst="rect">
            <a:avLst/>
          </a:prstGeom>
        </p:spPr>
      </p:pic>
      <p:sp>
        <p:nvSpPr>
          <p:cNvPr id="3" name="内容占位符 2"/>
          <p:cNvSpPr>
            <a:spLocks noGrp="1"/>
          </p:cNvSpPr>
          <p:nvPr userDrawn="1">
            <p:ph sz="quarter" idx="10"/>
          </p:nvPr>
        </p:nvSpPr>
        <p:spPr>
          <a:xfrm>
            <a:off x="827584" y="735546"/>
            <a:ext cx="7776864" cy="3726414"/>
          </a:xfrm>
        </p:spPr>
        <p:txBody>
          <a:bodyPr/>
          <a:lstStyle>
            <a:lvl1pPr>
              <a:lnSpc>
                <a:spcPct val="125000"/>
              </a:lnSpc>
              <a:defRPr sz="2100" b="1"/>
            </a:lvl1pPr>
            <a:lvl2pPr>
              <a:lnSpc>
                <a:spcPct val="125000"/>
              </a:lnSpc>
              <a:defRPr sz="1800" b="1"/>
            </a:lvl2pPr>
            <a:lvl3pPr>
              <a:lnSpc>
                <a:spcPct val="125000"/>
              </a:lnSpc>
              <a:defRPr sz="1500" b="1"/>
            </a:lvl3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9" name="TextBox 8"/>
          <p:cNvSpPr txBox="1"/>
          <p:nvPr userDrawn="1"/>
        </p:nvSpPr>
        <p:spPr>
          <a:xfrm>
            <a:off x="5929322" y="0"/>
            <a:ext cx="3214710" cy="300082"/>
          </a:xfrm>
          <a:prstGeom prst="rect">
            <a:avLst/>
          </a:prstGeom>
          <a:noFill/>
        </p:spPr>
        <p:txBody>
          <a:bodyPr wrap="square" rtlCol="0">
            <a:spAutoFit/>
          </a:bodyPr>
          <a:lstStyle/>
          <a:p>
            <a:r>
              <a:rPr lang="zh-CN" altLang="en-US" sz="1350" b="1" dirty="0">
                <a:solidFill>
                  <a:schemeClr val="bg1"/>
                </a:solidFill>
                <a:latin typeface="华文仿宋" pitchFamily="2" charset="-122"/>
                <a:ea typeface="华文仿宋" pitchFamily="2" charset="-122"/>
              </a:rPr>
              <a:t>   </a:t>
            </a:r>
            <a:r>
              <a:rPr lang="en-US" altLang="zh-CN" sz="1350" b="1" dirty="0">
                <a:solidFill>
                  <a:schemeClr val="bg1"/>
                </a:solidFill>
                <a:latin typeface="华文仿宋" pitchFamily="2" charset="-122"/>
                <a:ea typeface="华文仿宋" pitchFamily="2" charset="-122"/>
              </a:rPr>
              <a:t>Java Web </a:t>
            </a:r>
            <a:r>
              <a:rPr lang="zh-CN" altLang="en-US" sz="1350" b="1" dirty="0">
                <a:solidFill>
                  <a:schemeClr val="bg1"/>
                </a:solidFill>
                <a:latin typeface="华文仿宋" pitchFamily="2" charset="-122"/>
                <a:ea typeface="华文仿宋" pitchFamily="2" charset="-122"/>
              </a:rPr>
              <a:t>应用开发概述</a:t>
            </a:r>
          </a:p>
        </p:txBody>
      </p:sp>
      <p:sp>
        <p:nvSpPr>
          <p:cNvPr id="10" name="灯片编号占位符 4"/>
          <p:cNvSpPr>
            <a:spLocks noGrp="1"/>
          </p:cNvSpPr>
          <p:nvPr>
            <p:ph type="sldNum" sz="quarter" idx="16"/>
          </p:nvPr>
        </p:nvSpPr>
        <p:spPr>
          <a:xfrm>
            <a:off x="7010432" y="4869675"/>
            <a:ext cx="2133600" cy="273844"/>
          </a:xfrm>
        </p:spPr>
        <p:txBody>
          <a:bodyPr/>
          <a:lstStyle>
            <a:lvl1pPr>
              <a:defRPr sz="1200">
                <a:solidFill>
                  <a:schemeClr val="tx1"/>
                </a:solidFill>
                <a:latin typeface="Times New Roman" pitchFamily="18" charset="0"/>
                <a:cs typeface="Times New Roman" pitchFamily="18" charset="0"/>
              </a:defRPr>
            </a:lvl1pPr>
          </a:lstStyle>
          <a:p>
            <a:r>
              <a:rPr lang="en-US" altLang="zh-CN" dirty="0"/>
              <a:t>-</a:t>
            </a:r>
            <a:fld id="{607E7C13-E761-4825-B475-3D492D85C8BC}" type="slidenum">
              <a:rPr lang="zh-CN" altLang="en-US" smtClean="0"/>
              <a:pPr/>
              <a:t>‹#›</a:t>
            </a:fld>
            <a:r>
              <a:rPr lang="en-US" altLang="zh-CN" dirty="0"/>
              <a:t>-</a:t>
            </a:r>
            <a:endParaRPr lang="zh-CN" altLang="en-US" dirty="0"/>
          </a:p>
        </p:txBody>
      </p:sp>
      <p:sp>
        <p:nvSpPr>
          <p:cNvPr id="14" name="Rectangle 13"/>
          <p:cNvSpPr>
            <a:spLocks noChangeArrowheads="1"/>
          </p:cNvSpPr>
          <p:nvPr userDrawn="1"/>
        </p:nvSpPr>
        <p:spPr bwMode="auto">
          <a:xfrm>
            <a:off x="0" y="4875626"/>
            <a:ext cx="9144000" cy="34289"/>
          </a:xfrm>
          <a:prstGeom prst="rect">
            <a:avLst/>
          </a:prstGeom>
          <a:gradFill>
            <a:gsLst>
              <a:gs pos="0">
                <a:schemeClr val="accent1"/>
              </a:gs>
              <a:gs pos="100000">
                <a:srgbClr val="FF0000">
                  <a:alpha val="60001"/>
                </a:srgbClr>
              </a:gs>
            </a:gsLst>
            <a:lin ang="0" scaled="1"/>
          </a:gradFill>
          <a:ln w="38100">
            <a:noFill/>
            <a:miter lim="800000"/>
            <a:headEnd/>
            <a:tailEnd/>
          </a:ln>
          <a:effectLst/>
        </p:spPr>
        <p:txBody>
          <a:bodyPr wrap="none" anchor="ctr"/>
          <a:lstStyle/>
          <a:p>
            <a:endParaRPr lang="zh-CN" altLang="en-US" sz="1350"/>
          </a:p>
        </p:txBody>
      </p:sp>
    </p:spTree>
    <p:extLst>
      <p:ext uri="{BB962C8B-B14F-4D97-AF65-F5344CB8AC3E}">
        <p14:creationId xmlns:p14="http://schemas.microsoft.com/office/powerpoint/2010/main" val="78709167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pic>
        <p:nvPicPr>
          <p:cNvPr id="11" name="图片 10" descr="图片1.jpg"/>
          <p:cNvPicPr>
            <a:picLocks noChangeAspect="1"/>
          </p:cNvPicPr>
          <p:nvPr userDrawn="1"/>
        </p:nvPicPr>
        <p:blipFill>
          <a:blip r:embed="rId2"/>
          <a:stretch>
            <a:fillRect/>
          </a:stretch>
        </p:blipFill>
        <p:spPr>
          <a:xfrm>
            <a:off x="0" y="-18"/>
            <a:ext cx="9144000" cy="303516"/>
          </a:xfrm>
          <a:prstGeom prst="rect">
            <a:avLst/>
          </a:prstGeom>
        </p:spPr>
      </p:pic>
      <p:sp>
        <p:nvSpPr>
          <p:cNvPr id="3" name="内容占位符 2"/>
          <p:cNvSpPr>
            <a:spLocks noGrp="1"/>
          </p:cNvSpPr>
          <p:nvPr userDrawn="1">
            <p:ph sz="quarter" idx="10"/>
          </p:nvPr>
        </p:nvSpPr>
        <p:spPr>
          <a:xfrm>
            <a:off x="827584" y="735546"/>
            <a:ext cx="7776864" cy="3726414"/>
          </a:xfrm>
        </p:spPr>
        <p:txBody>
          <a:bodyPr/>
          <a:lstStyle>
            <a:lvl1pPr>
              <a:lnSpc>
                <a:spcPct val="125000"/>
              </a:lnSpc>
              <a:defRPr sz="2100" b="1"/>
            </a:lvl1pPr>
            <a:lvl2pPr>
              <a:lnSpc>
                <a:spcPct val="125000"/>
              </a:lnSpc>
              <a:defRPr sz="1800" b="1"/>
            </a:lvl2pPr>
            <a:lvl3pPr>
              <a:lnSpc>
                <a:spcPct val="125000"/>
              </a:lnSpc>
              <a:defRPr sz="1500" b="1"/>
            </a:lvl3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9" name="TextBox 8"/>
          <p:cNvSpPr txBox="1"/>
          <p:nvPr userDrawn="1"/>
        </p:nvSpPr>
        <p:spPr>
          <a:xfrm>
            <a:off x="5929322" y="0"/>
            <a:ext cx="3214710" cy="300082"/>
          </a:xfrm>
          <a:prstGeom prst="rect">
            <a:avLst/>
          </a:prstGeom>
          <a:noFill/>
        </p:spPr>
        <p:txBody>
          <a:bodyPr wrap="square" rtlCol="0">
            <a:spAutoFit/>
          </a:bodyPr>
          <a:lstStyle/>
          <a:p>
            <a:r>
              <a:rPr lang="zh-CN" altLang="en-US" sz="1350" b="1" dirty="0">
                <a:solidFill>
                  <a:schemeClr val="bg1"/>
                </a:solidFill>
                <a:latin typeface="华文仿宋" pitchFamily="2" charset="-122"/>
                <a:ea typeface="华文仿宋" pitchFamily="2" charset="-122"/>
              </a:rPr>
              <a:t>   </a:t>
            </a:r>
            <a:r>
              <a:rPr lang="en-US" altLang="zh-CN" sz="1350" b="1" dirty="0">
                <a:solidFill>
                  <a:schemeClr val="bg1"/>
                </a:solidFill>
                <a:latin typeface="华文仿宋" pitchFamily="2" charset="-122"/>
                <a:ea typeface="华文仿宋" pitchFamily="2" charset="-122"/>
              </a:rPr>
              <a:t>Java Web </a:t>
            </a:r>
            <a:r>
              <a:rPr lang="zh-CN" altLang="en-US" sz="1350" b="1" dirty="0">
                <a:solidFill>
                  <a:schemeClr val="bg1"/>
                </a:solidFill>
                <a:latin typeface="华文仿宋" pitchFamily="2" charset="-122"/>
                <a:ea typeface="华文仿宋" pitchFamily="2" charset="-122"/>
              </a:rPr>
              <a:t>应用开发概述</a:t>
            </a:r>
          </a:p>
        </p:txBody>
      </p:sp>
      <p:sp>
        <p:nvSpPr>
          <p:cNvPr id="10" name="灯片编号占位符 4"/>
          <p:cNvSpPr>
            <a:spLocks noGrp="1"/>
          </p:cNvSpPr>
          <p:nvPr>
            <p:ph type="sldNum" sz="quarter" idx="16"/>
          </p:nvPr>
        </p:nvSpPr>
        <p:spPr>
          <a:xfrm>
            <a:off x="7010432" y="4869675"/>
            <a:ext cx="2133600" cy="273844"/>
          </a:xfrm>
        </p:spPr>
        <p:txBody>
          <a:bodyPr/>
          <a:lstStyle>
            <a:lvl1pPr>
              <a:defRPr sz="1200">
                <a:solidFill>
                  <a:schemeClr val="tx1"/>
                </a:solidFill>
                <a:latin typeface="Times New Roman" pitchFamily="18" charset="0"/>
                <a:cs typeface="Times New Roman" pitchFamily="18" charset="0"/>
              </a:defRPr>
            </a:lvl1pPr>
          </a:lstStyle>
          <a:p>
            <a:r>
              <a:rPr lang="en-US" altLang="zh-CN" dirty="0"/>
              <a:t>-</a:t>
            </a:r>
            <a:fld id="{607E7C13-E761-4825-B475-3D492D85C8BC}" type="slidenum">
              <a:rPr lang="zh-CN" altLang="en-US" smtClean="0"/>
              <a:pPr/>
              <a:t>‹#›</a:t>
            </a:fld>
            <a:r>
              <a:rPr lang="en-US" altLang="zh-CN" dirty="0"/>
              <a:t>-</a:t>
            </a:r>
            <a:endParaRPr lang="zh-CN" altLang="en-US" dirty="0"/>
          </a:p>
        </p:txBody>
      </p:sp>
      <p:sp>
        <p:nvSpPr>
          <p:cNvPr id="14" name="Rectangle 13"/>
          <p:cNvSpPr>
            <a:spLocks noChangeArrowheads="1"/>
          </p:cNvSpPr>
          <p:nvPr userDrawn="1"/>
        </p:nvSpPr>
        <p:spPr bwMode="auto">
          <a:xfrm>
            <a:off x="0" y="4875626"/>
            <a:ext cx="9144000" cy="34289"/>
          </a:xfrm>
          <a:prstGeom prst="rect">
            <a:avLst/>
          </a:prstGeom>
          <a:gradFill>
            <a:gsLst>
              <a:gs pos="0">
                <a:schemeClr val="accent1"/>
              </a:gs>
              <a:gs pos="100000">
                <a:srgbClr val="FF0000">
                  <a:alpha val="60001"/>
                </a:srgbClr>
              </a:gs>
            </a:gsLst>
            <a:lin ang="0" scaled="1"/>
          </a:gradFill>
          <a:ln w="38100">
            <a:noFill/>
            <a:miter lim="800000"/>
            <a:headEnd/>
            <a:tailEnd/>
          </a:ln>
          <a:effectLst/>
        </p:spPr>
        <p:txBody>
          <a:bodyPr wrap="none" anchor="ctr"/>
          <a:lstStyle/>
          <a:p>
            <a:endParaRPr lang="zh-CN" altLang="en-US" sz="1350"/>
          </a:p>
        </p:txBody>
      </p:sp>
    </p:spTree>
    <p:extLst>
      <p:ext uri="{BB962C8B-B14F-4D97-AF65-F5344CB8AC3E}">
        <p14:creationId xmlns:p14="http://schemas.microsoft.com/office/powerpoint/2010/main" val="268251630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pic>
        <p:nvPicPr>
          <p:cNvPr id="11" name="图片 10" descr="图片1.jpg"/>
          <p:cNvPicPr>
            <a:picLocks noChangeAspect="1"/>
          </p:cNvPicPr>
          <p:nvPr userDrawn="1"/>
        </p:nvPicPr>
        <p:blipFill>
          <a:blip r:embed="rId2"/>
          <a:stretch>
            <a:fillRect/>
          </a:stretch>
        </p:blipFill>
        <p:spPr>
          <a:xfrm>
            <a:off x="0" y="-18"/>
            <a:ext cx="9144000" cy="303516"/>
          </a:xfrm>
          <a:prstGeom prst="rect">
            <a:avLst/>
          </a:prstGeom>
        </p:spPr>
      </p:pic>
      <p:sp>
        <p:nvSpPr>
          <p:cNvPr id="3" name="内容占位符 2"/>
          <p:cNvSpPr>
            <a:spLocks noGrp="1"/>
          </p:cNvSpPr>
          <p:nvPr userDrawn="1">
            <p:ph sz="quarter" idx="10"/>
          </p:nvPr>
        </p:nvSpPr>
        <p:spPr>
          <a:xfrm>
            <a:off x="827584" y="735546"/>
            <a:ext cx="7776864" cy="3726414"/>
          </a:xfrm>
        </p:spPr>
        <p:txBody>
          <a:bodyPr/>
          <a:lstStyle>
            <a:lvl1pPr>
              <a:lnSpc>
                <a:spcPct val="125000"/>
              </a:lnSpc>
              <a:defRPr sz="2100" b="1"/>
            </a:lvl1pPr>
            <a:lvl2pPr>
              <a:lnSpc>
                <a:spcPct val="125000"/>
              </a:lnSpc>
              <a:defRPr sz="1800" b="1"/>
            </a:lvl2pPr>
            <a:lvl3pPr>
              <a:lnSpc>
                <a:spcPct val="125000"/>
              </a:lnSpc>
              <a:defRPr sz="1500" b="1"/>
            </a:lvl3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9" name="TextBox 8"/>
          <p:cNvSpPr txBox="1"/>
          <p:nvPr userDrawn="1"/>
        </p:nvSpPr>
        <p:spPr>
          <a:xfrm>
            <a:off x="5929322" y="0"/>
            <a:ext cx="3214710" cy="300082"/>
          </a:xfrm>
          <a:prstGeom prst="rect">
            <a:avLst/>
          </a:prstGeom>
          <a:noFill/>
        </p:spPr>
        <p:txBody>
          <a:bodyPr wrap="square" rtlCol="0">
            <a:spAutoFit/>
          </a:bodyPr>
          <a:lstStyle/>
          <a:p>
            <a:r>
              <a:rPr lang="zh-CN" altLang="en-US" sz="1350" b="1" dirty="0">
                <a:solidFill>
                  <a:schemeClr val="bg1"/>
                </a:solidFill>
                <a:latin typeface="华文仿宋" pitchFamily="2" charset="-122"/>
                <a:ea typeface="华文仿宋" pitchFamily="2" charset="-122"/>
              </a:rPr>
              <a:t>   </a:t>
            </a:r>
            <a:r>
              <a:rPr lang="en-US" altLang="zh-CN" sz="1350" b="1" dirty="0">
                <a:solidFill>
                  <a:schemeClr val="bg1"/>
                </a:solidFill>
                <a:latin typeface="华文仿宋" pitchFamily="2" charset="-122"/>
                <a:ea typeface="华文仿宋" pitchFamily="2" charset="-122"/>
              </a:rPr>
              <a:t>Java Web </a:t>
            </a:r>
            <a:r>
              <a:rPr lang="zh-CN" altLang="en-US" sz="1350" b="1" dirty="0">
                <a:solidFill>
                  <a:schemeClr val="bg1"/>
                </a:solidFill>
                <a:latin typeface="华文仿宋" pitchFamily="2" charset="-122"/>
                <a:ea typeface="华文仿宋" pitchFamily="2" charset="-122"/>
              </a:rPr>
              <a:t>应用开发概述</a:t>
            </a:r>
          </a:p>
        </p:txBody>
      </p:sp>
      <p:sp>
        <p:nvSpPr>
          <p:cNvPr id="10" name="灯片编号占位符 4"/>
          <p:cNvSpPr>
            <a:spLocks noGrp="1"/>
          </p:cNvSpPr>
          <p:nvPr>
            <p:ph type="sldNum" sz="quarter" idx="16"/>
          </p:nvPr>
        </p:nvSpPr>
        <p:spPr>
          <a:xfrm>
            <a:off x="7010432" y="4869675"/>
            <a:ext cx="2133600" cy="273844"/>
          </a:xfrm>
        </p:spPr>
        <p:txBody>
          <a:bodyPr/>
          <a:lstStyle>
            <a:lvl1pPr>
              <a:defRPr sz="1200">
                <a:solidFill>
                  <a:schemeClr val="tx1"/>
                </a:solidFill>
                <a:latin typeface="Times New Roman" pitchFamily="18" charset="0"/>
                <a:cs typeface="Times New Roman" pitchFamily="18" charset="0"/>
              </a:defRPr>
            </a:lvl1pPr>
          </a:lstStyle>
          <a:p>
            <a:r>
              <a:rPr lang="en-US" altLang="zh-CN" dirty="0"/>
              <a:t>-</a:t>
            </a:r>
            <a:fld id="{607E7C13-E761-4825-B475-3D492D85C8BC}" type="slidenum">
              <a:rPr lang="zh-CN" altLang="en-US" smtClean="0"/>
              <a:pPr/>
              <a:t>‹#›</a:t>
            </a:fld>
            <a:r>
              <a:rPr lang="en-US" altLang="zh-CN" dirty="0"/>
              <a:t>-</a:t>
            </a:r>
            <a:endParaRPr lang="zh-CN" altLang="en-US" dirty="0"/>
          </a:p>
        </p:txBody>
      </p:sp>
      <p:sp>
        <p:nvSpPr>
          <p:cNvPr id="14" name="Rectangle 13"/>
          <p:cNvSpPr>
            <a:spLocks noChangeArrowheads="1"/>
          </p:cNvSpPr>
          <p:nvPr userDrawn="1"/>
        </p:nvSpPr>
        <p:spPr bwMode="auto">
          <a:xfrm>
            <a:off x="0" y="4875626"/>
            <a:ext cx="9144000" cy="34289"/>
          </a:xfrm>
          <a:prstGeom prst="rect">
            <a:avLst/>
          </a:prstGeom>
          <a:gradFill>
            <a:gsLst>
              <a:gs pos="0">
                <a:schemeClr val="accent1"/>
              </a:gs>
              <a:gs pos="100000">
                <a:srgbClr val="FF0000">
                  <a:alpha val="60001"/>
                </a:srgbClr>
              </a:gs>
            </a:gsLst>
            <a:lin ang="0" scaled="1"/>
          </a:gradFill>
          <a:ln w="38100">
            <a:noFill/>
            <a:miter lim="800000"/>
            <a:headEnd/>
            <a:tailEnd/>
          </a:ln>
          <a:effectLst/>
        </p:spPr>
        <p:txBody>
          <a:bodyPr wrap="none" anchor="ctr"/>
          <a:lstStyle/>
          <a:p>
            <a:endParaRPr lang="zh-CN" altLang="en-US" sz="1350"/>
          </a:p>
        </p:txBody>
      </p:sp>
    </p:spTree>
    <p:extLst>
      <p:ext uri="{BB962C8B-B14F-4D97-AF65-F5344CB8AC3E}">
        <p14:creationId xmlns:p14="http://schemas.microsoft.com/office/powerpoint/2010/main" val="306140404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pic>
        <p:nvPicPr>
          <p:cNvPr id="11" name="图片 10" descr="图片1.jpg"/>
          <p:cNvPicPr>
            <a:picLocks noChangeAspect="1"/>
          </p:cNvPicPr>
          <p:nvPr userDrawn="1"/>
        </p:nvPicPr>
        <p:blipFill>
          <a:blip r:embed="rId2"/>
          <a:stretch>
            <a:fillRect/>
          </a:stretch>
        </p:blipFill>
        <p:spPr>
          <a:xfrm>
            <a:off x="0" y="-18"/>
            <a:ext cx="9144000" cy="303516"/>
          </a:xfrm>
          <a:prstGeom prst="rect">
            <a:avLst/>
          </a:prstGeom>
        </p:spPr>
      </p:pic>
      <p:sp>
        <p:nvSpPr>
          <p:cNvPr id="3" name="内容占位符 2"/>
          <p:cNvSpPr>
            <a:spLocks noGrp="1"/>
          </p:cNvSpPr>
          <p:nvPr userDrawn="1">
            <p:ph sz="quarter" idx="10"/>
          </p:nvPr>
        </p:nvSpPr>
        <p:spPr>
          <a:xfrm>
            <a:off x="827584" y="735546"/>
            <a:ext cx="7776864" cy="3726414"/>
          </a:xfrm>
        </p:spPr>
        <p:txBody>
          <a:bodyPr/>
          <a:lstStyle>
            <a:lvl1pPr>
              <a:lnSpc>
                <a:spcPct val="125000"/>
              </a:lnSpc>
              <a:defRPr sz="2100" b="1"/>
            </a:lvl1pPr>
            <a:lvl2pPr>
              <a:lnSpc>
                <a:spcPct val="125000"/>
              </a:lnSpc>
              <a:defRPr sz="1800" b="1"/>
            </a:lvl2pPr>
            <a:lvl3pPr>
              <a:lnSpc>
                <a:spcPct val="125000"/>
              </a:lnSpc>
              <a:defRPr sz="1500" b="1"/>
            </a:lvl3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9" name="TextBox 8"/>
          <p:cNvSpPr txBox="1"/>
          <p:nvPr userDrawn="1"/>
        </p:nvSpPr>
        <p:spPr>
          <a:xfrm>
            <a:off x="5929322" y="0"/>
            <a:ext cx="3214710" cy="300082"/>
          </a:xfrm>
          <a:prstGeom prst="rect">
            <a:avLst/>
          </a:prstGeom>
          <a:noFill/>
        </p:spPr>
        <p:txBody>
          <a:bodyPr wrap="square" rtlCol="0">
            <a:spAutoFit/>
          </a:bodyPr>
          <a:lstStyle/>
          <a:p>
            <a:r>
              <a:rPr lang="zh-CN" altLang="en-US" sz="1350" b="1" dirty="0">
                <a:solidFill>
                  <a:schemeClr val="bg1"/>
                </a:solidFill>
                <a:latin typeface="华文仿宋" pitchFamily="2" charset="-122"/>
                <a:ea typeface="华文仿宋" pitchFamily="2" charset="-122"/>
              </a:rPr>
              <a:t>   </a:t>
            </a:r>
            <a:r>
              <a:rPr lang="en-US" altLang="zh-CN" sz="1350" b="1" dirty="0">
                <a:solidFill>
                  <a:schemeClr val="bg1"/>
                </a:solidFill>
                <a:latin typeface="华文仿宋" pitchFamily="2" charset="-122"/>
                <a:ea typeface="华文仿宋" pitchFamily="2" charset="-122"/>
              </a:rPr>
              <a:t>Java Web </a:t>
            </a:r>
            <a:r>
              <a:rPr lang="zh-CN" altLang="en-US" sz="1350" b="1" dirty="0">
                <a:solidFill>
                  <a:schemeClr val="bg1"/>
                </a:solidFill>
                <a:latin typeface="华文仿宋" pitchFamily="2" charset="-122"/>
                <a:ea typeface="华文仿宋" pitchFamily="2" charset="-122"/>
              </a:rPr>
              <a:t>应用开发概述</a:t>
            </a:r>
          </a:p>
        </p:txBody>
      </p:sp>
      <p:sp>
        <p:nvSpPr>
          <p:cNvPr id="10" name="灯片编号占位符 4"/>
          <p:cNvSpPr>
            <a:spLocks noGrp="1"/>
          </p:cNvSpPr>
          <p:nvPr>
            <p:ph type="sldNum" sz="quarter" idx="16"/>
          </p:nvPr>
        </p:nvSpPr>
        <p:spPr>
          <a:xfrm>
            <a:off x="7010432" y="4869675"/>
            <a:ext cx="2133600" cy="273844"/>
          </a:xfrm>
        </p:spPr>
        <p:txBody>
          <a:bodyPr/>
          <a:lstStyle>
            <a:lvl1pPr>
              <a:defRPr sz="1200">
                <a:solidFill>
                  <a:schemeClr val="tx1"/>
                </a:solidFill>
                <a:latin typeface="Times New Roman" pitchFamily="18" charset="0"/>
                <a:cs typeface="Times New Roman" pitchFamily="18" charset="0"/>
              </a:defRPr>
            </a:lvl1pPr>
          </a:lstStyle>
          <a:p>
            <a:r>
              <a:rPr lang="en-US" altLang="zh-CN" dirty="0"/>
              <a:t>-</a:t>
            </a:r>
            <a:fld id="{607E7C13-E761-4825-B475-3D492D85C8BC}" type="slidenum">
              <a:rPr lang="zh-CN" altLang="en-US" smtClean="0"/>
              <a:pPr/>
              <a:t>‹#›</a:t>
            </a:fld>
            <a:r>
              <a:rPr lang="en-US" altLang="zh-CN" dirty="0"/>
              <a:t>-</a:t>
            </a:r>
            <a:endParaRPr lang="zh-CN" altLang="en-US" dirty="0"/>
          </a:p>
        </p:txBody>
      </p:sp>
      <p:sp>
        <p:nvSpPr>
          <p:cNvPr id="14" name="Rectangle 13"/>
          <p:cNvSpPr>
            <a:spLocks noChangeArrowheads="1"/>
          </p:cNvSpPr>
          <p:nvPr userDrawn="1"/>
        </p:nvSpPr>
        <p:spPr bwMode="auto">
          <a:xfrm>
            <a:off x="0" y="4875626"/>
            <a:ext cx="9144000" cy="34289"/>
          </a:xfrm>
          <a:prstGeom prst="rect">
            <a:avLst/>
          </a:prstGeom>
          <a:gradFill>
            <a:gsLst>
              <a:gs pos="0">
                <a:schemeClr val="accent1"/>
              </a:gs>
              <a:gs pos="100000">
                <a:srgbClr val="FF0000">
                  <a:alpha val="60001"/>
                </a:srgbClr>
              </a:gs>
            </a:gsLst>
            <a:lin ang="0" scaled="1"/>
          </a:gradFill>
          <a:ln w="38100">
            <a:noFill/>
            <a:miter lim="800000"/>
            <a:headEnd/>
            <a:tailEnd/>
          </a:ln>
          <a:effectLst/>
        </p:spPr>
        <p:txBody>
          <a:bodyPr wrap="none" anchor="ctr"/>
          <a:lstStyle/>
          <a:p>
            <a:endParaRPr lang="zh-CN" altLang="en-US" sz="1350"/>
          </a:p>
        </p:txBody>
      </p:sp>
    </p:spTree>
    <p:extLst>
      <p:ext uri="{BB962C8B-B14F-4D97-AF65-F5344CB8AC3E}">
        <p14:creationId xmlns:p14="http://schemas.microsoft.com/office/powerpoint/2010/main" val="81885492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pic>
        <p:nvPicPr>
          <p:cNvPr id="12" name="图片 11" descr="图片1.jpg"/>
          <p:cNvPicPr>
            <a:picLocks/>
          </p:cNvPicPr>
          <p:nvPr userDrawn="1"/>
        </p:nvPicPr>
        <p:blipFill>
          <a:blip r:embed="rId2" cstate="print"/>
          <a:stretch>
            <a:fillRect/>
          </a:stretch>
        </p:blipFill>
        <p:spPr>
          <a:xfrm>
            <a:off x="0" y="755263"/>
            <a:ext cx="7200000" cy="27000"/>
          </a:xfrm>
          <a:prstGeom prst="rect">
            <a:avLst/>
          </a:prstGeom>
        </p:spPr>
      </p:pic>
      <p:sp>
        <p:nvSpPr>
          <p:cNvPr id="3" name="内容占位符 2"/>
          <p:cNvSpPr>
            <a:spLocks noGrp="1"/>
          </p:cNvSpPr>
          <p:nvPr userDrawn="1">
            <p:ph sz="quarter" idx="10"/>
          </p:nvPr>
        </p:nvSpPr>
        <p:spPr>
          <a:xfrm>
            <a:off x="827584" y="1059582"/>
            <a:ext cx="7776864" cy="3726414"/>
          </a:xfrm>
        </p:spPr>
        <p:txBody>
          <a:bodyPr/>
          <a:lstStyle>
            <a:lvl1pPr>
              <a:lnSpc>
                <a:spcPct val="125000"/>
              </a:lnSpc>
              <a:defRPr sz="2100" b="1"/>
            </a:lvl1pPr>
            <a:lvl2pPr>
              <a:lnSpc>
                <a:spcPct val="125000"/>
              </a:lnSpc>
              <a:defRPr sz="1800" b="1"/>
            </a:lvl2pPr>
            <a:lvl3pPr>
              <a:lnSpc>
                <a:spcPct val="125000"/>
              </a:lnSpc>
              <a:defRPr sz="1500" b="1"/>
            </a:lvl3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10" name="灯片编号占位符 4"/>
          <p:cNvSpPr>
            <a:spLocks noGrp="1"/>
          </p:cNvSpPr>
          <p:nvPr>
            <p:ph type="sldNum" sz="quarter" idx="16"/>
          </p:nvPr>
        </p:nvSpPr>
        <p:spPr>
          <a:xfrm>
            <a:off x="7010432" y="4869675"/>
            <a:ext cx="2133600" cy="273844"/>
          </a:xfrm>
        </p:spPr>
        <p:txBody>
          <a:bodyPr/>
          <a:lstStyle>
            <a:lvl1pPr>
              <a:defRPr sz="1200">
                <a:solidFill>
                  <a:schemeClr val="tx1"/>
                </a:solidFill>
                <a:latin typeface="Times New Roman" pitchFamily="18" charset="0"/>
                <a:cs typeface="Times New Roman" pitchFamily="18" charset="0"/>
              </a:defRPr>
            </a:lvl1pPr>
          </a:lstStyle>
          <a:p>
            <a:r>
              <a:rPr lang="en-US" altLang="zh-CN" dirty="0"/>
              <a:t>-</a:t>
            </a:r>
            <a:fld id="{607E7C13-E761-4825-B475-3D492D85C8BC}" type="slidenum">
              <a:rPr lang="zh-CN" altLang="en-US" smtClean="0"/>
              <a:pPr/>
              <a:t>‹#›</a:t>
            </a:fld>
            <a:r>
              <a:rPr lang="en-US" altLang="zh-CN" dirty="0"/>
              <a:t>-</a:t>
            </a:r>
            <a:endParaRPr lang="zh-CN" altLang="en-US" dirty="0"/>
          </a:p>
        </p:txBody>
      </p:sp>
      <p:sp>
        <p:nvSpPr>
          <p:cNvPr id="14" name="Rectangle 13"/>
          <p:cNvSpPr>
            <a:spLocks noChangeArrowheads="1"/>
          </p:cNvSpPr>
          <p:nvPr userDrawn="1"/>
        </p:nvSpPr>
        <p:spPr bwMode="auto">
          <a:xfrm>
            <a:off x="0" y="4875626"/>
            <a:ext cx="9144000" cy="34289"/>
          </a:xfrm>
          <a:prstGeom prst="rect">
            <a:avLst/>
          </a:prstGeom>
          <a:gradFill>
            <a:gsLst>
              <a:gs pos="0">
                <a:schemeClr val="accent1"/>
              </a:gs>
              <a:gs pos="100000">
                <a:srgbClr val="FF0000">
                  <a:alpha val="60001"/>
                </a:srgbClr>
              </a:gs>
            </a:gsLst>
            <a:lin ang="0" scaled="1"/>
          </a:gradFill>
          <a:ln w="38100">
            <a:noFill/>
            <a:miter lim="800000"/>
            <a:headEnd/>
            <a:tailEnd/>
          </a:ln>
          <a:effectLst/>
        </p:spPr>
        <p:txBody>
          <a:bodyPr wrap="none" anchor="ctr"/>
          <a:lstStyle/>
          <a:p>
            <a:endParaRPr lang="zh-CN" altLang="en-US" sz="1350"/>
          </a:p>
        </p:txBody>
      </p:sp>
      <p:sp>
        <p:nvSpPr>
          <p:cNvPr id="4" name="内容占位符 3"/>
          <p:cNvSpPr>
            <a:spLocks noGrp="1"/>
          </p:cNvSpPr>
          <p:nvPr>
            <p:ph sz="quarter" idx="17" hasCustomPrompt="1"/>
          </p:nvPr>
        </p:nvSpPr>
        <p:spPr>
          <a:xfrm>
            <a:off x="107504" y="303498"/>
            <a:ext cx="6840760" cy="451765"/>
          </a:xfrm>
        </p:spPr>
        <p:txBody>
          <a:bodyPr>
            <a:noAutofit/>
          </a:bodyPr>
          <a:lstStyle>
            <a:lvl1pPr marL="0" indent="0">
              <a:buNone/>
              <a:defRPr sz="2100" b="1">
                <a:solidFill>
                  <a:srgbClr val="0000FF"/>
                </a:solidFill>
                <a:latin typeface="隶书" pitchFamily="49" charset="-122"/>
                <a:ea typeface="隶书" pitchFamily="49" charset="-122"/>
              </a:defRPr>
            </a:lvl1pPr>
          </a:lstStyle>
          <a:p>
            <a:pPr lvl="0"/>
            <a:r>
              <a:rPr lang="zh-CN" altLang="en-US" dirty="0"/>
              <a:t>插入标题</a:t>
            </a:r>
          </a:p>
        </p:txBody>
      </p:sp>
    </p:spTree>
    <p:extLst>
      <p:ext uri="{BB962C8B-B14F-4D97-AF65-F5344CB8AC3E}">
        <p14:creationId xmlns:p14="http://schemas.microsoft.com/office/powerpoint/2010/main" val="40280946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pic>
        <p:nvPicPr>
          <p:cNvPr id="11" name="图片 10" descr="图片1.jpg"/>
          <p:cNvPicPr>
            <a:picLocks noChangeAspect="1"/>
          </p:cNvPicPr>
          <p:nvPr userDrawn="1"/>
        </p:nvPicPr>
        <p:blipFill>
          <a:blip r:embed="rId2"/>
          <a:stretch>
            <a:fillRect/>
          </a:stretch>
        </p:blipFill>
        <p:spPr>
          <a:xfrm>
            <a:off x="0" y="-18"/>
            <a:ext cx="9144000" cy="303516"/>
          </a:xfrm>
          <a:prstGeom prst="rect">
            <a:avLst/>
          </a:prstGeom>
        </p:spPr>
      </p:pic>
      <p:sp>
        <p:nvSpPr>
          <p:cNvPr id="3" name="内容占位符 2"/>
          <p:cNvSpPr>
            <a:spLocks noGrp="1"/>
          </p:cNvSpPr>
          <p:nvPr userDrawn="1">
            <p:ph sz="quarter" idx="10"/>
          </p:nvPr>
        </p:nvSpPr>
        <p:spPr>
          <a:xfrm>
            <a:off x="827584" y="735546"/>
            <a:ext cx="7776864" cy="3726414"/>
          </a:xfrm>
        </p:spPr>
        <p:txBody>
          <a:bodyPr/>
          <a:lstStyle>
            <a:lvl1pPr>
              <a:lnSpc>
                <a:spcPct val="125000"/>
              </a:lnSpc>
              <a:defRPr sz="2100" b="1"/>
            </a:lvl1pPr>
            <a:lvl2pPr>
              <a:lnSpc>
                <a:spcPct val="125000"/>
              </a:lnSpc>
              <a:defRPr sz="1800" b="1"/>
            </a:lvl2pPr>
            <a:lvl3pPr>
              <a:lnSpc>
                <a:spcPct val="125000"/>
              </a:lnSpc>
              <a:defRPr sz="1500" b="1"/>
            </a:lvl3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9" name="TextBox 8"/>
          <p:cNvSpPr txBox="1"/>
          <p:nvPr userDrawn="1"/>
        </p:nvSpPr>
        <p:spPr>
          <a:xfrm>
            <a:off x="5929322" y="0"/>
            <a:ext cx="3214710" cy="300082"/>
          </a:xfrm>
          <a:prstGeom prst="rect">
            <a:avLst/>
          </a:prstGeom>
          <a:noFill/>
        </p:spPr>
        <p:txBody>
          <a:bodyPr wrap="square" rtlCol="0">
            <a:spAutoFit/>
          </a:bodyPr>
          <a:lstStyle/>
          <a:p>
            <a:r>
              <a:rPr lang="zh-CN" altLang="en-US" sz="1350" b="1" dirty="0">
                <a:solidFill>
                  <a:schemeClr val="bg1"/>
                </a:solidFill>
                <a:latin typeface="华文仿宋" pitchFamily="2" charset="-122"/>
                <a:ea typeface="华文仿宋" pitchFamily="2" charset="-122"/>
              </a:rPr>
              <a:t>   </a:t>
            </a:r>
            <a:r>
              <a:rPr lang="en-US" altLang="zh-CN" sz="1350" b="1" dirty="0">
                <a:solidFill>
                  <a:schemeClr val="bg1"/>
                </a:solidFill>
                <a:latin typeface="华文仿宋" pitchFamily="2" charset="-122"/>
                <a:ea typeface="华文仿宋" pitchFamily="2" charset="-122"/>
              </a:rPr>
              <a:t>Java Web </a:t>
            </a:r>
            <a:r>
              <a:rPr lang="zh-CN" altLang="en-US" sz="1350" b="1" dirty="0">
                <a:solidFill>
                  <a:schemeClr val="bg1"/>
                </a:solidFill>
                <a:latin typeface="华文仿宋" pitchFamily="2" charset="-122"/>
                <a:ea typeface="华文仿宋" pitchFamily="2" charset="-122"/>
              </a:rPr>
              <a:t>应用开发概述</a:t>
            </a:r>
          </a:p>
        </p:txBody>
      </p:sp>
      <p:sp>
        <p:nvSpPr>
          <p:cNvPr id="10" name="灯片编号占位符 4"/>
          <p:cNvSpPr>
            <a:spLocks noGrp="1"/>
          </p:cNvSpPr>
          <p:nvPr>
            <p:ph type="sldNum" sz="quarter" idx="16"/>
          </p:nvPr>
        </p:nvSpPr>
        <p:spPr>
          <a:xfrm>
            <a:off x="7010432" y="4869675"/>
            <a:ext cx="2133600" cy="273844"/>
          </a:xfrm>
        </p:spPr>
        <p:txBody>
          <a:bodyPr/>
          <a:lstStyle>
            <a:lvl1pPr>
              <a:defRPr sz="1200">
                <a:solidFill>
                  <a:schemeClr val="tx1"/>
                </a:solidFill>
                <a:latin typeface="Times New Roman" pitchFamily="18" charset="0"/>
                <a:cs typeface="Times New Roman" pitchFamily="18" charset="0"/>
              </a:defRPr>
            </a:lvl1pPr>
          </a:lstStyle>
          <a:p>
            <a:r>
              <a:rPr lang="en-US" altLang="zh-CN" dirty="0"/>
              <a:t>-</a:t>
            </a:r>
            <a:fld id="{607E7C13-E761-4825-B475-3D492D85C8BC}" type="slidenum">
              <a:rPr lang="zh-CN" altLang="en-US" smtClean="0"/>
              <a:pPr/>
              <a:t>‹#›</a:t>
            </a:fld>
            <a:r>
              <a:rPr lang="en-US" altLang="zh-CN" dirty="0"/>
              <a:t>-</a:t>
            </a:r>
            <a:endParaRPr lang="zh-CN" altLang="en-US" dirty="0"/>
          </a:p>
        </p:txBody>
      </p:sp>
      <p:sp>
        <p:nvSpPr>
          <p:cNvPr id="14" name="Rectangle 13"/>
          <p:cNvSpPr>
            <a:spLocks noChangeArrowheads="1"/>
          </p:cNvSpPr>
          <p:nvPr userDrawn="1"/>
        </p:nvSpPr>
        <p:spPr bwMode="auto">
          <a:xfrm>
            <a:off x="0" y="4875626"/>
            <a:ext cx="9144000" cy="34289"/>
          </a:xfrm>
          <a:prstGeom prst="rect">
            <a:avLst/>
          </a:prstGeom>
          <a:gradFill>
            <a:gsLst>
              <a:gs pos="0">
                <a:schemeClr val="accent1"/>
              </a:gs>
              <a:gs pos="100000">
                <a:srgbClr val="FF0000">
                  <a:alpha val="60001"/>
                </a:srgbClr>
              </a:gs>
            </a:gsLst>
            <a:lin ang="0" scaled="1"/>
          </a:gradFill>
          <a:ln w="38100">
            <a:noFill/>
            <a:miter lim="800000"/>
            <a:headEnd/>
            <a:tailEnd/>
          </a:ln>
          <a:effectLst/>
        </p:spPr>
        <p:txBody>
          <a:bodyPr wrap="none" anchor="ctr"/>
          <a:lstStyle/>
          <a:p>
            <a:endParaRPr lang="zh-CN" altLang="en-US" sz="1350"/>
          </a:p>
        </p:txBody>
      </p:sp>
    </p:spTree>
    <p:extLst>
      <p:ext uri="{BB962C8B-B14F-4D97-AF65-F5344CB8AC3E}">
        <p14:creationId xmlns:p14="http://schemas.microsoft.com/office/powerpoint/2010/main" val="3280660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pic>
        <p:nvPicPr>
          <p:cNvPr id="11" name="图片 10" descr="图片1.jpg"/>
          <p:cNvPicPr>
            <a:picLocks noChangeAspect="1"/>
          </p:cNvPicPr>
          <p:nvPr userDrawn="1"/>
        </p:nvPicPr>
        <p:blipFill>
          <a:blip r:embed="rId2"/>
          <a:stretch>
            <a:fillRect/>
          </a:stretch>
        </p:blipFill>
        <p:spPr>
          <a:xfrm>
            <a:off x="0" y="-18"/>
            <a:ext cx="9144000" cy="303516"/>
          </a:xfrm>
          <a:prstGeom prst="rect">
            <a:avLst/>
          </a:prstGeom>
        </p:spPr>
      </p:pic>
      <p:pic>
        <p:nvPicPr>
          <p:cNvPr id="12" name="图片 11" descr="图片1.jpg"/>
          <p:cNvPicPr>
            <a:picLocks/>
          </p:cNvPicPr>
          <p:nvPr userDrawn="1"/>
        </p:nvPicPr>
        <p:blipFill>
          <a:blip r:embed="rId3" cstate="print"/>
          <a:stretch>
            <a:fillRect/>
          </a:stretch>
        </p:blipFill>
        <p:spPr>
          <a:xfrm>
            <a:off x="0" y="755263"/>
            <a:ext cx="7200000" cy="27000"/>
          </a:xfrm>
          <a:prstGeom prst="rect">
            <a:avLst/>
          </a:prstGeom>
        </p:spPr>
      </p:pic>
      <p:sp>
        <p:nvSpPr>
          <p:cNvPr id="3" name="内容占位符 2"/>
          <p:cNvSpPr>
            <a:spLocks noGrp="1"/>
          </p:cNvSpPr>
          <p:nvPr userDrawn="1">
            <p:ph sz="quarter" idx="10"/>
          </p:nvPr>
        </p:nvSpPr>
        <p:spPr>
          <a:xfrm>
            <a:off x="827584" y="1059582"/>
            <a:ext cx="7776864" cy="3726414"/>
          </a:xfrm>
        </p:spPr>
        <p:txBody>
          <a:bodyPr/>
          <a:lstStyle>
            <a:lvl1pPr>
              <a:lnSpc>
                <a:spcPct val="125000"/>
              </a:lnSpc>
              <a:defRPr sz="2100" b="1"/>
            </a:lvl1pPr>
            <a:lvl2pPr>
              <a:lnSpc>
                <a:spcPct val="125000"/>
              </a:lnSpc>
              <a:defRPr sz="1800" b="1"/>
            </a:lvl2pPr>
            <a:lvl3pPr>
              <a:lnSpc>
                <a:spcPct val="125000"/>
              </a:lnSpc>
              <a:defRPr sz="1500" b="1"/>
            </a:lvl3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10" name="灯片编号占位符 4"/>
          <p:cNvSpPr>
            <a:spLocks noGrp="1"/>
          </p:cNvSpPr>
          <p:nvPr>
            <p:ph type="sldNum" sz="quarter" idx="16"/>
          </p:nvPr>
        </p:nvSpPr>
        <p:spPr>
          <a:xfrm>
            <a:off x="7010432" y="4869675"/>
            <a:ext cx="2133600" cy="273844"/>
          </a:xfrm>
        </p:spPr>
        <p:txBody>
          <a:bodyPr/>
          <a:lstStyle>
            <a:lvl1pPr>
              <a:defRPr sz="1200">
                <a:solidFill>
                  <a:schemeClr val="tx1"/>
                </a:solidFill>
                <a:latin typeface="Times New Roman" pitchFamily="18" charset="0"/>
                <a:cs typeface="Times New Roman" pitchFamily="18" charset="0"/>
              </a:defRPr>
            </a:lvl1pPr>
          </a:lstStyle>
          <a:p>
            <a:r>
              <a:rPr lang="en-US" altLang="zh-CN" dirty="0"/>
              <a:t>-</a:t>
            </a:r>
            <a:fld id="{607E7C13-E761-4825-B475-3D492D85C8BC}" type="slidenum">
              <a:rPr lang="zh-CN" altLang="en-US" smtClean="0"/>
              <a:pPr/>
              <a:t>‹#›</a:t>
            </a:fld>
            <a:r>
              <a:rPr lang="en-US" altLang="zh-CN" dirty="0"/>
              <a:t>-</a:t>
            </a:r>
            <a:endParaRPr lang="zh-CN" altLang="en-US" dirty="0"/>
          </a:p>
        </p:txBody>
      </p:sp>
      <p:sp>
        <p:nvSpPr>
          <p:cNvPr id="14" name="Rectangle 13"/>
          <p:cNvSpPr>
            <a:spLocks noChangeArrowheads="1"/>
          </p:cNvSpPr>
          <p:nvPr userDrawn="1"/>
        </p:nvSpPr>
        <p:spPr bwMode="auto">
          <a:xfrm>
            <a:off x="0" y="4875626"/>
            <a:ext cx="9144000" cy="34289"/>
          </a:xfrm>
          <a:prstGeom prst="rect">
            <a:avLst/>
          </a:prstGeom>
          <a:gradFill>
            <a:gsLst>
              <a:gs pos="0">
                <a:schemeClr val="accent1"/>
              </a:gs>
              <a:gs pos="100000">
                <a:srgbClr val="FF0000">
                  <a:alpha val="60001"/>
                </a:srgbClr>
              </a:gs>
            </a:gsLst>
            <a:lin ang="0" scaled="1"/>
          </a:gradFill>
          <a:ln w="38100">
            <a:noFill/>
            <a:miter lim="800000"/>
            <a:headEnd/>
            <a:tailEnd/>
          </a:ln>
          <a:effectLst/>
        </p:spPr>
        <p:txBody>
          <a:bodyPr wrap="none" anchor="ctr"/>
          <a:lstStyle/>
          <a:p>
            <a:endParaRPr lang="zh-CN" altLang="en-US" sz="1350"/>
          </a:p>
        </p:txBody>
      </p:sp>
      <p:sp>
        <p:nvSpPr>
          <p:cNvPr id="4" name="内容占位符 3"/>
          <p:cNvSpPr>
            <a:spLocks noGrp="1"/>
          </p:cNvSpPr>
          <p:nvPr>
            <p:ph sz="quarter" idx="17" hasCustomPrompt="1"/>
          </p:nvPr>
        </p:nvSpPr>
        <p:spPr>
          <a:xfrm>
            <a:off x="107504" y="303498"/>
            <a:ext cx="6840760" cy="451765"/>
          </a:xfrm>
        </p:spPr>
        <p:txBody>
          <a:bodyPr>
            <a:noAutofit/>
          </a:bodyPr>
          <a:lstStyle>
            <a:lvl1pPr marL="0" indent="0">
              <a:buNone/>
              <a:defRPr sz="2100" b="1">
                <a:solidFill>
                  <a:srgbClr val="0000FF"/>
                </a:solidFill>
                <a:latin typeface="隶书" pitchFamily="49" charset="-122"/>
                <a:ea typeface="隶书" pitchFamily="49" charset="-122"/>
              </a:defRPr>
            </a:lvl1pPr>
          </a:lstStyle>
          <a:p>
            <a:pPr lvl="0"/>
            <a:r>
              <a:rPr lang="zh-CN" altLang="en-US" dirty="0"/>
              <a:t>插入标题</a:t>
            </a:r>
          </a:p>
        </p:txBody>
      </p:sp>
      <p:sp>
        <p:nvSpPr>
          <p:cNvPr id="15" name="TextBox 14"/>
          <p:cNvSpPr txBox="1"/>
          <p:nvPr userDrawn="1"/>
        </p:nvSpPr>
        <p:spPr>
          <a:xfrm>
            <a:off x="5894934" y="0"/>
            <a:ext cx="3357586" cy="300082"/>
          </a:xfrm>
          <a:prstGeom prst="rect">
            <a:avLst/>
          </a:prstGeom>
          <a:noFill/>
        </p:spPr>
        <p:txBody>
          <a:bodyPr wrap="square" rtlCol="0">
            <a:spAutoFit/>
          </a:bodyPr>
          <a:lstStyle/>
          <a:p>
            <a:r>
              <a:rPr lang="zh-CN" altLang="en-US" sz="1350" b="1" dirty="0">
                <a:solidFill>
                  <a:schemeClr val="bg1"/>
                </a:solidFill>
                <a:latin typeface="华文仿宋" pitchFamily="2" charset="-122"/>
                <a:ea typeface="华文仿宋" pitchFamily="2" charset="-122"/>
              </a:rPr>
              <a:t>   </a:t>
            </a:r>
            <a:r>
              <a:rPr lang="en-US" altLang="zh-CN" sz="1350" b="1" dirty="0">
                <a:solidFill>
                  <a:schemeClr val="bg1"/>
                </a:solidFill>
                <a:latin typeface="华文仿宋" pitchFamily="2" charset="-122"/>
                <a:ea typeface="华文仿宋" pitchFamily="2" charset="-122"/>
              </a:rPr>
              <a:t>Java Web </a:t>
            </a:r>
            <a:r>
              <a:rPr lang="zh-CN" altLang="en-US" sz="1350" b="1" dirty="0">
                <a:solidFill>
                  <a:schemeClr val="bg1"/>
                </a:solidFill>
                <a:latin typeface="华文仿宋" pitchFamily="2" charset="-122"/>
                <a:ea typeface="华文仿宋" pitchFamily="2" charset="-122"/>
              </a:rPr>
              <a:t>应用开发概述</a:t>
            </a:r>
          </a:p>
        </p:txBody>
      </p:sp>
    </p:spTree>
    <p:extLst>
      <p:ext uri="{BB962C8B-B14F-4D97-AF65-F5344CB8AC3E}">
        <p14:creationId xmlns:p14="http://schemas.microsoft.com/office/powerpoint/2010/main" val="303118541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pic>
        <p:nvPicPr>
          <p:cNvPr id="11" name="图片 10" descr="图片1.jpg"/>
          <p:cNvPicPr>
            <a:picLocks noChangeAspect="1"/>
          </p:cNvPicPr>
          <p:nvPr userDrawn="1"/>
        </p:nvPicPr>
        <p:blipFill>
          <a:blip r:embed="rId2"/>
          <a:stretch>
            <a:fillRect/>
          </a:stretch>
        </p:blipFill>
        <p:spPr>
          <a:xfrm>
            <a:off x="0" y="-18"/>
            <a:ext cx="9144000" cy="303516"/>
          </a:xfrm>
          <a:prstGeom prst="rect">
            <a:avLst/>
          </a:prstGeom>
        </p:spPr>
      </p:pic>
      <p:pic>
        <p:nvPicPr>
          <p:cNvPr id="12" name="图片 11" descr="图片1.jpg"/>
          <p:cNvPicPr>
            <a:picLocks/>
          </p:cNvPicPr>
          <p:nvPr userDrawn="1"/>
        </p:nvPicPr>
        <p:blipFill>
          <a:blip r:embed="rId3" cstate="print"/>
          <a:stretch>
            <a:fillRect/>
          </a:stretch>
        </p:blipFill>
        <p:spPr>
          <a:xfrm>
            <a:off x="0" y="755263"/>
            <a:ext cx="7200000" cy="27000"/>
          </a:xfrm>
          <a:prstGeom prst="rect">
            <a:avLst/>
          </a:prstGeom>
        </p:spPr>
      </p:pic>
      <p:sp>
        <p:nvSpPr>
          <p:cNvPr id="3" name="内容占位符 2"/>
          <p:cNvSpPr>
            <a:spLocks noGrp="1"/>
          </p:cNvSpPr>
          <p:nvPr userDrawn="1">
            <p:ph sz="quarter" idx="10"/>
          </p:nvPr>
        </p:nvSpPr>
        <p:spPr>
          <a:xfrm>
            <a:off x="827584" y="1059582"/>
            <a:ext cx="7776864" cy="3726414"/>
          </a:xfrm>
        </p:spPr>
        <p:txBody>
          <a:bodyPr/>
          <a:lstStyle>
            <a:lvl1pPr>
              <a:lnSpc>
                <a:spcPct val="125000"/>
              </a:lnSpc>
              <a:defRPr sz="2100" b="1"/>
            </a:lvl1pPr>
            <a:lvl2pPr>
              <a:lnSpc>
                <a:spcPct val="125000"/>
              </a:lnSpc>
              <a:defRPr sz="1800" b="1"/>
            </a:lvl2pPr>
            <a:lvl3pPr>
              <a:lnSpc>
                <a:spcPct val="125000"/>
              </a:lnSpc>
              <a:defRPr sz="1500" b="1"/>
            </a:lvl3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10" name="灯片编号占位符 4"/>
          <p:cNvSpPr>
            <a:spLocks noGrp="1"/>
          </p:cNvSpPr>
          <p:nvPr>
            <p:ph type="sldNum" sz="quarter" idx="16"/>
          </p:nvPr>
        </p:nvSpPr>
        <p:spPr>
          <a:xfrm>
            <a:off x="7010432" y="4869675"/>
            <a:ext cx="2133600" cy="273844"/>
          </a:xfrm>
        </p:spPr>
        <p:txBody>
          <a:bodyPr/>
          <a:lstStyle>
            <a:lvl1pPr>
              <a:defRPr sz="1200">
                <a:solidFill>
                  <a:schemeClr val="tx1"/>
                </a:solidFill>
                <a:latin typeface="Times New Roman" pitchFamily="18" charset="0"/>
                <a:cs typeface="Times New Roman" pitchFamily="18" charset="0"/>
              </a:defRPr>
            </a:lvl1pPr>
          </a:lstStyle>
          <a:p>
            <a:r>
              <a:rPr lang="en-US" altLang="zh-CN" dirty="0"/>
              <a:t>-</a:t>
            </a:r>
            <a:fld id="{607E7C13-E761-4825-B475-3D492D85C8BC}" type="slidenum">
              <a:rPr lang="zh-CN" altLang="en-US" smtClean="0"/>
              <a:pPr/>
              <a:t>‹#›</a:t>
            </a:fld>
            <a:r>
              <a:rPr lang="en-US" altLang="zh-CN" dirty="0"/>
              <a:t>-</a:t>
            </a:r>
            <a:endParaRPr lang="zh-CN" altLang="en-US" dirty="0"/>
          </a:p>
        </p:txBody>
      </p:sp>
      <p:sp>
        <p:nvSpPr>
          <p:cNvPr id="14" name="Rectangle 13"/>
          <p:cNvSpPr>
            <a:spLocks noChangeArrowheads="1"/>
          </p:cNvSpPr>
          <p:nvPr userDrawn="1"/>
        </p:nvSpPr>
        <p:spPr bwMode="auto">
          <a:xfrm>
            <a:off x="0" y="4875626"/>
            <a:ext cx="9144000" cy="34289"/>
          </a:xfrm>
          <a:prstGeom prst="rect">
            <a:avLst/>
          </a:prstGeom>
          <a:gradFill>
            <a:gsLst>
              <a:gs pos="0">
                <a:schemeClr val="accent1"/>
              </a:gs>
              <a:gs pos="100000">
                <a:srgbClr val="FF0000">
                  <a:alpha val="60001"/>
                </a:srgbClr>
              </a:gs>
            </a:gsLst>
            <a:lin ang="0" scaled="1"/>
          </a:gradFill>
          <a:ln w="38100">
            <a:noFill/>
            <a:miter lim="800000"/>
            <a:headEnd/>
            <a:tailEnd/>
          </a:ln>
          <a:effectLst/>
        </p:spPr>
        <p:txBody>
          <a:bodyPr wrap="none" anchor="ctr"/>
          <a:lstStyle/>
          <a:p>
            <a:endParaRPr lang="zh-CN" altLang="en-US" sz="1350"/>
          </a:p>
        </p:txBody>
      </p:sp>
      <p:sp>
        <p:nvSpPr>
          <p:cNvPr id="4" name="内容占位符 3"/>
          <p:cNvSpPr>
            <a:spLocks noGrp="1"/>
          </p:cNvSpPr>
          <p:nvPr>
            <p:ph sz="quarter" idx="17" hasCustomPrompt="1"/>
          </p:nvPr>
        </p:nvSpPr>
        <p:spPr>
          <a:xfrm>
            <a:off x="107504" y="303498"/>
            <a:ext cx="6840760" cy="451765"/>
          </a:xfrm>
        </p:spPr>
        <p:txBody>
          <a:bodyPr>
            <a:noAutofit/>
          </a:bodyPr>
          <a:lstStyle>
            <a:lvl1pPr marL="0" indent="0">
              <a:buNone/>
              <a:defRPr sz="2100" b="1">
                <a:solidFill>
                  <a:srgbClr val="0000FF"/>
                </a:solidFill>
                <a:latin typeface="隶书" pitchFamily="49" charset="-122"/>
                <a:ea typeface="隶书" pitchFamily="49" charset="-122"/>
              </a:defRPr>
            </a:lvl1pPr>
          </a:lstStyle>
          <a:p>
            <a:pPr lvl="0"/>
            <a:r>
              <a:rPr lang="zh-CN" altLang="en-US" dirty="0"/>
              <a:t>插入标题</a:t>
            </a:r>
          </a:p>
        </p:txBody>
      </p:sp>
      <p:sp>
        <p:nvSpPr>
          <p:cNvPr id="15" name="TextBox 14"/>
          <p:cNvSpPr txBox="1"/>
          <p:nvPr userDrawn="1"/>
        </p:nvSpPr>
        <p:spPr>
          <a:xfrm>
            <a:off x="5894934" y="0"/>
            <a:ext cx="3357586" cy="300082"/>
          </a:xfrm>
          <a:prstGeom prst="rect">
            <a:avLst/>
          </a:prstGeom>
          <a:noFill/>
        </p:spPr>
        <p:txBody>
          <a:bodyPr wrap="square" rtlCol="0">
            <a:spAutoFit/>
          </a:bodyPr>
          <a:lstStyle/>
          <a:p>
            <a:r>
              <a:rPr lang="zh-CN" altLang="en-US" sz="1350" b="1" dirty="0">
                <a:solidFill>
                  <a:schemeClr val="bg1"/>
                </a:solidFill>
                <a:latin typeface="华文仿宋" pitchFamily="2" charset="-122"/>
                <a:ea typeface="华文仿宋" pitchFamily="2" charset="-122"/>
              </a:rPr>
              <a:t>   </a:t>
            </a:r>
            <a:r>
              <a:rPr lang="en-US" altLang="zh-CN" sz="1350" b="1" dirty="0">
                <a:solidFill>
                  <a:schemeClr val="bg1"/>
                </a:solidFill>
                <a:latin typeface="华文仿宋" pitchFamily="2" charset="-122"/>
                <a:ea typeface="华文仿宋" pitchFamily="2" charset="-122"/>
              </a:rPr>
              <a:t>Java Web </a:t>
            </a:r>
            <a:r>
              <a:rPr lang="zh-CN" altLang="en-US" sz="1350" b="1" dirty="0">
                <a:solidFill>
                  <a:schemeClr val="bg1"/>
                </a:solidFill>
                <a:latin typeface="华文仿宋" pitchFamily="2" charset="-122"/>
                <a:ea typeface="华文仿宋" pitchFamily="2" charset="-122"/>
              </a:rPr>
              <a:t>应用开发概述</a:t>
            </a:r>
          </a:p>
        </p:txBody>
      </p:sp>
    </p:spTree>
    <p:extLst>
      <p:ext uri="{BB962C8B-B14F-4D97-AF65-F5344CB8AC3E}">
        <p14:creationId xmlns:p14="http://schemas.microsoft.com/office/powerpoint/2010/main" val="413752405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pic>
        <p:nvPicPr>
          <p:cNvPr id="11" name="图片 10" descr="图片1.jpg"/>
          <p:cNvPicPr>
            <a:picLocks noChangeAspect="1"/>
          </p:cNvPicPr>
          <p:nvPr userDrawn="1"/>
        </p:nvPicPr>
        <p:blipFill>
          <a:blip r:embed="rId2"/>
          <a:stretch>
            <a:fillRect/>
          </a:stretch>
        </p:blipFill>
        <p:spPr>
          <a:xfrm>
            <a:off x="0" y="-18"/>
            <a:ext cx="9144000" cy="303516"/>
          </a:xfrm>
          <a:prstGeom prst="rect">
            <a:avLst/>
          </a:prstGeom>
        </p:spPr>
      </p:pic>
      <p:pic>
        <p:nvPicPr>
          <p:cNvPr id="12" name="图片 11" descr="图片1.jpg"/>
          <p:cNvPicPr>
            <a:picLocks/>
          </p:cNvPicPr>
          <p:nvPr userDrawn="1"/>
        </p:nvPicPr>
        <p:blipFill>
          <a:blip r:embed="rId3" cstate="print"/>
          <a:stretch>
            <a:fillRect/>
          </a:stretch>
        </p:blipFill>
        <p:spPr>
          <a:xfrm>
            <a:off x="0" y="755263"/>
            <a:ext cx="7200000" cy="27000"/>
          </a:xfrm>
          <a:prstGeom prst="rect">
            <a:avLst/>
          </a:prstGeom>
        </p:spPr>
      </p:pic>
      <p:sp>
        <p:nvSpPr>
          <p:cNvPr id="3" name="内容占位符 2"/>
          <p:cNvSpPr>
            <a:spLocks noGrp="1"/>
          </p:cNvSpPr>
          <p:nvPr userDrawn="1">
            <p:ph sz="quarter" idx="10"/>
          </p:nvPr>
        </p:nvSpPr>
        <p:spPr>
          <a:xfrm>
            <a:off x="827584" y="1059582"/>
            <a:ext cx="7776864" cy="3726414"/>
          </a:xfrm>
        </p:spPr>
        <p:txBody>
          <a:bodyPr/>
          <a:lstStyle>
            <a:lvl1pPr>
              <a:lnSpc>
                <a:spcPct val="125000"/>
              </a:lnSpc>
              <a:defRPr sz="2100" b="1"/>
            </a:lvl1pPr>
            <a:lvl2pPr>
              <a:lnSpc>
                <a:spcPct val="125000"/>
              </a:lnSpc>
              <a:defRPr sz="1800" b="1"/>
            </a:lvl2pPr>
            <a:lvl3pPr>
              <a:lnSpc>
                <a:spcPct val="125000"/>
              </a:lnSpc>
              <a:defRPr sz="1500" b="1"/>
            </a:lvl3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10" name="灯片编号占位符 4"/>
          <p:cNvSpPr>
            <a:spLocks noGrp="1"/>
          </p:cNvSpPr>
          <p:nvPr>
            <p:ph type="sldNum" sz="quarter" idx="16"/>
          </p:nvPr>
        </p:nvSpPr>
        <p:spPr>
          <a:xfrm>
            <a:off x="7010432" y="4869675"/>
            <a:ext cx="2133600" cy="273844"/>
          </a:xfrm>
        </p:spPr>
        <p:txBody>
          <a:bodyPr/>
          <a:lstStyle>
            <a:lvl1pPr>
              <a:defRPr sz="1200">
                <a:solidFill>
                  <a:schemeClr val="tx1"/>
                </a:solidFill>
                <a:latin typeface="Times New Roman" pitchFamily="18" charset="0"/>
                <a:cs typeface="Times New Roman" pitchFamily="18" charset="0"/>
              </a:defRPr>
            </a:lvl1pPr>
          </a:lstStyle>
          <a:p>
            <a:r>
              <a:rPr lang="en-US" altLang="zh-CN" dirty="0"/>
              <a:t>-</a:t>
            </a:r>
            <a:fld id="{607E7C13-E761-4825-B475-3D492D85C8BC}" type="slidenum">
              <a:rPr lang="zh-CN" altLang="en-US" smtClean="0"/>
              <a:pPr/>
              <a:t>‹#›</a:t>
            </a:fld>
            <a:r>
              <a:rPr lang="en-US" altLang="zh-CN" dirty="0"/>
              <a:t>-</a:t>
            </a:r>
            <a:endParaRPr lang="zh-CN" altLang="en-US" dirty="0"/>
          </a:p>
        </p:txBody>
      </p:sp>
      <p:sp>
        <p:nvSpPr>
          <p:cNvPr id="14" name="Rectangle 13"/>
          <p:cNvSpPr>
            <a:spLocks noChangeArrowheads="1"/>
          </p:cNvSpPr>
          <p:nvPr userDrawn="1"/>
        </p:nvSpPr>
        <p:spPr bwMode="auto">
          <a:xfrm>
            <a:off x="0" y="4875626"/>
            <a:ext cx="9144000" cy="34289"/>
          </a:xfrm>
          <a:prstGeom prst="rect">
            <a:avLst/>
          </a:prstGeom>
          <a:gradFill>
            <a:gsLst>
              <a:gs pos="0">
                <a:schemeClr val="accent1"/>
              </a:gs>
              <a:gs pos="100000">
                <a:srgbClr val="FF0000">
                  <a:alpha val="60001"/>
                </a:srgbClr>
              </a:gs>
            </a:gsLst>
            <a:lin ang="0" scaled="1"/>
          </a:gradFill>
          <a:ln w="38100">
            <a:noFill/>
            <a:miter lim="800000"/>
            <a:headEnd/>
            <a:tailEnd/>
          </a:ln>
          <a:effectLst/>
        </p:spPr>
        <p:txBody>
          <a:bodyPr wrap="none" anchor="ctr"/>
          <a:lstStyle/>
          <a:p>
            <a:endParaRPr lang="zh-CN" altLang="en-US" sz="1350"/>
          </a:p>
        </p:txBody>
      </p:sp>
      <p:sp>
        <p:nvSpPr>
          <p:cNvPr id="4" name="内容占位符 3"/>
          <p:cNvSpPr>
            <a:spLocks noGrp="1"/>
          </p:cNvSpPr>
          <p:nvPr>
            <p:ph sz="quarter" idx="17" hasCustomPrompt="1"/>
          </p:nvPr>
        </p:nvSpPr>
        <p:spPr>
          <a:xfrm>
            <a:off x="107504" y="303498"/>
            <a:ext cx="6840760" cy="451765"/>
          </a:xfrm>
        </p:spPr>
        <p:txBody>
          <a:bodyPr>
            <a:noAutofit/>
          </a:bodyPr>
          <a:lstStyle>
            <a:lvl1pPr marL="0" indent="0">
              <a:buNone/>
              <a:defRPr sz="2100" b="1">
                <a:solidFill>
                  <a:srgbClr val="0000FF"/>
                </a:solidFill>
                <a:latin typeface="隶书" pitchFamily="49" charset="-122"/>
                <a:ea typeface="隶书" pitchFamily="49" charset="-122"/>
              </a:defRPr>
            </a:lvl1pPr>
          </a:lstStyle>
          <a:p>
            <a:pPr lvl="0"/>
            <a:r>
              <a:rPr lang="zh-CN" altLang="en-US" dirty="0"/>
              <a:t>插入标题</a:t>
            </a:r>
          </a:p>
        </p:txBody>
      </p:sp>
      <p:sp>
        <p:nvSpPr>
          <p:cNvPr id="15" name="TextBox 14"/>
          <p:cNvSpPr txBox="1"/>
          <p:nvPr userDrawn="1"/>
        </p:nvSpPr>
        <p:spPr>
          <a:xfrm>
            <a:off x="5894934" y="0"/>
            <a:ext cx="3357586" cy="300082"/>
          </a:xfrm>
          <a:prstGeom prst="rect">
            <a:avLst/>
          </a:prstGeom>
          <a:noFill/>
        </p:spPr>
        <p:txBody>
          <a:bodyPr wrap="square" rtlCol="0">
            <a:spAutoFit/>
          </a:bodyPr>
          <a:lstStyle/>
          <a:p>
            <a:r>
              <a:rPr lang="zh-CN" altLang="en-US" sz="1350" b="1" dirty="0">
                <a:solidFill>
                  <a:schemeClr val="bg1"/>
                </a:solidFill>
                <a:latin typeface="华文仿宋" pitchFamily="2" charset="-122"/>
                <a:ea typeface="华文仿宋" pitchFamily="2" charset="-122"/>
              </a:rPr>
              <a:t>   </a:t>
            </a:r>
            <a:r>
              <a:rPr lang="en-US" altLang="zh-CN" sz="1350" b="1" dirty="0">
                <a:solidFill>
                  <a:schemeClr val="bg1"/>
                </a:solidFill>
                <a:latin typeface="华文仿宋" pitchFamily="2" charset="-122"/>
                <a:ea typeface="华文仿宋" pitchFamily="2" charset="-122"/>
              </a:rPr>
              <a:t>Java Web </a:t>
            </a:r>
            <a:r>
              <a:rPr lang="zh-CN" altLang="en-US" sz="1350" b="1" dirty="0">
                <a:solidFill>
                  <a:schemeClr val="bg1"/>
                </a:solidFill>
                <a:latin typeface="华文仿宋" pitchFamily="2" charset="-122"/>
                <a:ea typeface="华文仿宋" pitchFamily="2" charset="-122"/>
              </a:rPr>
              <a:t>应用开发概述</a:t>
            </a:r>
          </a:p>
        </p:txBody>
      </p:sp>
    </p:spTree>
    <p:extLst>
      <p:ext uri="{BB962C8B-B14F-4D97-AF65-F5344CB8AC3E}">
        <p14:creationId xmlns:p14="http://schemas.microsoft.com/office/powerpoint/2010/main" val="39437859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3_自定义版式">
    <p:spTree>
      <p:nvGrpSpPr>
        <p:cNvPr id="1" name=""/>
        <p:cNvGrpSpPr/>
        <p:nvPr/>
      </p:nvGrpSpPr>
      <p:grpSpPr>
        <a:xfrm>
          <a:off x="0" y="0"/>
          <a:ext cx="0" cy="0"/>
          <a:chOff x="0" y="0"/>
          <a:chExt cx="0" cy="0"/>
        </a:xfrm>
      </p:grpSpPr>
      <p:sp>
        <p:nvSpPr>
          <p:cNvPr id="55" name="AutoShape 2"/>
          <p:cNvSpPr>
            <a:spLocks noChangeArrowheads="1"/>
          </p:cNvSpPr>
          <p:nvPr userDrawn="1"/>
        </p:nvSpPr>
        <p:spPr bwMode="ltGray">
          <a:xfrm rot="5400000">
            <a:off x="-566737" y="776288"/>
            <a:ext cx="2628900" cy="3590925"/>
          </a:xfrm>
          <a:custGeom>
            <a:avLst/>
            <a:gdLst>
              <a:gd name="G0" fmla="+- 64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64"/>
              <a:gd name="G18" fmla="*/ 64 1 2"/>
              <a:gd name="G19" fmla="+- G18 5400 0"/>
              <a:gd name="G20" fmla="cos G19 11796480"/>
              <a:gd name="G21" fmla="sin G19 11796480"/>
              <a:gd name="G22" fmla="+- G20 10800 0"/>
              <a:gd name="G23" fmla="+- G21 10800 0"/>
              <a:gd name="G24" fmla="+- 10800 0 G20"/>
              <a:gd name="G25" fmla="+- 64 10800 0"/>
              <a:gd name="G26" fmla="?: G9 G17 G25"/>
              <a:gd name="G27" fmla="?: G9 0 21600"/>
              <a:gd name="G28" fmla="cos 10800 11796480"/>
              <a:gd name="G29" fmla="sin 10800 11796480"/>
              <a:gd name="G30" fmla="sin 64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68 w 21600"/>
              <a:gd name="T15" fmla="*/ 10800 h 21600"/>
              <a:gd name="T16" fmla="*/ 10800 w 21600"/>
              <a:gd name="T17" fmla="*/ 10736 h 21600"/>
              <a:gd name="T18" fmla="*/ 16232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36" y="10800"/>
                </a:moveTo>
                <a:cubicBezTo>
                  <a:pt x="10736" y="10764"/>
                  <a:pt x="10764" y="10736"/>
                  <a:pt x="10800" y="10736"/>
                </a:cubicBezTo>
                <a:cubicBezTo>
                  <a:pt x="10835" y="10735"/>
                  <a:pt x="10863" y="10764"/>
                  <a:pt x="10864" y="10799"/>
                </a:cubicBezTo>
                <a:lnTo>
                  <a:pt x="21600" y="10800"/>
                </a:lnTo>
                <a:cubicBezTo>
                  <a:pt x="21600" y="4835"/>
                  <a:pt x="16764" y="0"/>
                  <a:pt x="10800" y="0"/>
                </a:cubicBezTo>
                <a:cubicBezTo>
                  <a:pt x="4835" y="0"/>
                  <a:pt x="0" y="4835"/>
                  <a:pt x="0" y="10800"/>
                </a:cubicBezTo>
                <a:close/>
              </a:path>
            </a:pathLst>
          </a:custGeom>
          <a:gradFill rotWithShape="1">
            <a:gsLst>
              <a:gs pos="0">
                <a:schemeClr val="bg1">
                  <a:lumMod val="85000"/>
                </a:schemeClr>
              </a:gs>
              <a:gs pos="100000">
                <a:schemeClr val="accent1">
                  <a:gamma/>
                  <a:tint val="45490"/>
                  <a:invGamma/>
                </a:schemeClr>
              </a:gs>
            </a:gsLst>
            <a:lin ang="5400000" scaled="1"/>
          </a:gradFill>
          <a:ln w="9525" algn="ctr">
            <a:noFill/>
            <a:miter lim="800000"/>
            <a:headEnd/>
            <a:tailEnd/>
          </a:ln>
          <a:effectLst/>
        </p:spPr>
        <p:txBody>
          <a:bodyPr wrap="none" anchor="ctr"/>
          <a:lstStyle/>
          <a:p>
            <a:pPr>
              <a:defRPr/>
            </a:pPr>
            <a:endParaRPr lang="zh-CN" altLang="en-US" sz="1350"/>
          </a:p>
        </p:txBody>
      </p:sp>
      <p:sp>
        <p:nvSpPr>
          <p:cNvPr id="56" name="AutoShape 3"/>
          <p:cNvSpPr>
            <a:spLocks noChangeArrowheads="1"/>
          </p:cNvSpPr>
          <p:nvPr userDrawn="1"/>
        </p:nvSpPr>
        <p:spPr bwMode="gray">
          <a:xfrm rot="5400000">
            <a:off x="-827286" y="360561"/>
            <a:ext cx="3323035" cy="4430713"/>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solidFill>
            <a:schemeClr val="bg1">
              <a:lumMod val="75000"/>
            </a:schemeClr>
          </a:solidFill>
          <a:ln w="9525" algn="ctr">
            <a:noFill/>
            <a:miter lim="800000"/>
            <a:headEnd/>
            <a:tailEnd/>
          </a:ln>
          <a:effectLst/>
        </p:spPr>
        <p:txBody>
          <a:bodyPr wrap="none" anchor="ctr"/>
          <a:lstStyle/>
          <a:p>
            <a:pPr>
              <a:defRPr/>
            </a:pPr>
            <a:endParaRPr lang="zh-CN" altLang="en-US" sz="1350"/>
          </a:p>
        </p:txBody>
      </p:sp>
      <p:sp>
        <p:nvSpPr>
          <p:cNvPr id="106" name="文本占位符 105"/>
          <p:cNvSpPr>
            <a:spLocks noGrp="1"/>
          </p:cNvSpPr>
          <p:nvPr>
            <p:ph type="body" sz="quarter" idx="11"/>
          </p:nvPr>
        </p:nvSpPr>
        <p:spPr>
          <a:xfrm>
            <a:off x="3347864" y="2378945"/>
            <a:ext cx="4714908" cy="375041"/>
          </a:xfrm>
        </p:spPr>
        <p:txBody>
          <a:bodyPr>
            <a:noAutofit/>
          </a:bodyPr>
          <a:lstStyle>
            <a:lvl1pPr>
              <a:buNone/>
              <a:defRPr sz="1950" b="1">
                <a:solidFill>
                  <a:schemeClr val="tx1">
                    <a:lumMod val="50000"/>
                    <a:lumOff val="50000"/>
                  </a:schemeClr>
                </a:solidFill>
                <a:latin typeface="微软雅黑" pitchFamily="34" charset="-122"/>
                <a:ea typeface="微软雅黑" pitchFamily="34" charset="-122"/>
              </a:defRPr>
            </a:lvl1pPr>
          </a:lstStyle>
          <a:p>
            <a:pPr lvl="0"/>
            <a:endParaRPr lang="zh-CN" altLang="en-US" dirty="0"/>
          </a:p>
        </p:txBody>
      </p:sp>
      <p:sp>
        <p:nvSpPr>
          <p:cNvPr id="107" name="文本占位符 105"/>
          <p:cNvSpPr>
            <a:spLocks noGrp="1"/>
          </p:cNvSpPr>
          <p:nvPr>
            <p:ph type="body" sz="quarter" idx="12"/>
          </p:nvPr>
        </p:nvSpPr>
        <p:spPr>
          <a:xfrm>
            <a:off x="3131840" y="3023434"/>
            <a:ext cx="4714908" cy="375041"/>
          </a:xfrm>
        </p:spPr>
        <p:txBody>
          <a:bodyPr>
            <a:noAutofit/>
          </a:bodyPr>
          <a:lstStyle>
            <a:lvl1pPr>
              <a:buNone/>
              <a:defRPr sz="1950" b="1">
                <a:solidFill>
                  <a:schemeClr val="tx1">
                    <a:lumMod val="50000"/>
                    <a:lumOff val="50000"/>
                  </a:schemeClr>
                </a:solidFill>
                <a:latin typeface="微软雅黑" pitchFamily="34" charset="-122"/>
                <a:ea typeface="微软雅黑" pitchFamily="34" charset="-122"/>
              </a:defRPr>
            </a:lvl1pPr>
          </a:lstStyle>
          <a:p>
            <a:pPr lvl="0"/>
            <a:endParaRPr lang="zh-CN" altLang="en-US" dirty="0"/>
          </a:p>
        </p:txBody>
      </p:sp>
      <p:sp>
        <p:nvSpPr>
          <p:cNvPr id="109" name="文本占位符 105"/>
          <p:cNvSpPr>
            <a:spLocks noGrp="1"/>
          </p:cNvSpPr>
          <p:nvPr>
            <p:ph type="body" sz="quarter" idx="14"/>
          </p:nvPr>
        </p:nvSpPr>
        <p:spPr>
          <a:xfrm>
            <a:off x="2483768" y="3651870"/>
            <a:ext cx="4714908" cy="375041"/>
          </a:xfrm>
        </p:spPr>
        <p:txBody>
          <a:bodyPr>
            <a:noAutofit/>
          </a:bodyPr>
          <a:lstStyle>
            <a:lvl1pPr>
              <a:buNone/>
              <a:defRPr sz="1950" b="1">
                <a:solidFill>
                  <a:schemeClr val="tx1">
                    <a:lumMod val="50000"/>
                    <a:lumOff val="50000"/>
                  </a:schemeClr>
                </a:solidFill>
                <a:latin typeface="微软雅黑" pitchFamily="34" charset="-122"/>
                <a:ea typeface="微软雅黑" pitchFamily="34" charset="-122"/>
              </a:defRPr>
            </a:lvl1pPr>
          </a:lstStyle>
          <a:p>
            <a:pPr lvl="0"/>
            <a:endParaRPr lang="zh-CN" altLang="en-US" dirty="0"/>
          </a:p>
        </p:txBody>
      </p:sp>
      <p:pic>
        <p:nvPicPr>
          <p:cNvPr id="111" name="图片 110" descr="图片1.jpg"/>
          <p:cNvPicPr>
            <a:picLocks noChangeAspect="1"/>
          </p:cNvPicPr>
          <p:nvPr userDrawn="1"/>
        </p:nvPicPr>
        <p:blipFill>
          <a:blip r:embed="rId2"/>
          <a:stretch>
            <a:fillRect/>
          </a:stretch>
        </p:blipFill>
        <p:spPr>
          <a:xfrm>
            <a:off x="0" y="-18"/>
            <a:ext cx="9144000" cy="303516"/>
          </a:xfrm>
          <a:prstGeom prst="rect">
            <a:avLst/>
          </a:prstGeom>
        </p:spPr>
      </p:pic>
      <p:cxnSp>
        <p:nvCxnSpPr>
          <p:cNvPr id="116" name="直接连接符 115"/>
          <p:cNvCxnSpPr/>
          <p:nvPr userDrawn="1"/>
        </p:nvCxnSpPr>
        <p:spPr>
          <a:xfrm>
            <a:off x="3034564" y="2786583"/>
            <a:ext cx="5857916" cy="1191"/>
          </a:xfrm>
          <a:prstGeom prst="line">
            <a:avLst/>
          </a:prstGeom>
          <a:ln w="254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userDrawn="1"/>
        </p:nvCxnSpPr>
        <p:spPr>
          <a:xfrm>
            <a:off x="2746532" y="3434655"/>
            <a:ext cx="5857916" cy="1191"/>
          </a:xfrm>
          <a:prstGeom prst="line">
            <a:avLst/>
          </a:prstGeom>
          <a:ln w="254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userDrawn="1"/>
        </p:nvCxnSpPr>
        <p:spPr>
          <a:xfrm>
            <a:off x="1810428" y="4080917"/>
            <a:ext cx="5857916" cy="1191"/>
          </a:xfrm>
          <a:prstGeom prst="line">
            <a:avLst/>
          </a:prstGeom>
          <a:ln w="254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20" name="椭圆 119"/>
          <p:cNvSpPr/>
          <p:nvPr userDrawn="1"/>
        </p:nvSpPr>
        <p:spPr>
          <a:xfrm>
            <a:off x="2822531" y="2408105"/>
            <a:ext cx="395287" cy="296465"/>
          </a:xfrm>
          <a:prstGeom prst="ellipse">
            <a:avLst/>
          </a:prstGeom>
          <a:solidFill>
            <a:schemeClr val="bg1"/>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p>
        </p:txBody>
      </p:sp>
      <p:sp>
        <p:nvSpPr>
          <p:cNvPr id="121" name="椭圆 120"/>
          <p:cNvSpPr/>
          <p:nvPr userDrawn="1"/>
        </p:nvSpPr>
        <p:spPr>
          <a:xfrm>
            <a:off x="2627785" y="3056177"/>
            <a:ext cx="395287" cy="296465"/>
          </a:xfrm>
          <a:prstGeom prst="ellipse">
            <a:avLst/>
          </a:prstGeom>
          <a:solidFill>
            <a:schemeClr val="bg1"/>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p>
        </p:txBody>
      </p:sp>
      <p:sp>
        <p:nvSpPr>
          <p:cNvPr id="123" name="椭圆 122"/>
          <p:cNvSpPr/>
          <p:nvPr userDrawn="1"/>
        </p:nvSpPr>
        <p:spPr>
          <a:xfrm>
            <a:off x="2011914" y="3664369"/>
            <a:ext cx="395287" cy="296465"/>
          </a:xfrm>
          <a:prstGeom prst="ellipse">
            <a:avLst/>
          </a:prstGeom>
          <a:solidFill>
            <a:schemeClr val="bg1"/>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p>
        </p:txBody>
      </p:sp>
      <p:sp>
        <p:nvSpPr>
          <p:cNvPr id="127" name="灯片编号占位符 4"/>
          <p:cNvSpPr>
            <a:spLocks noGrp="1"/>
          </p:cNvSpPr>
          <p:nvPr>
            <p:ph type="sldNum" sz="quarter" idx="16"/>
          </p:nvPr>
        </p:nvSpPr>
        <p:spPr>
          <a:xfrm>
            <a:off x="7010432" y="4869675"/>
            <a:ext cx="2133600" cy="273844"/>
          </a:xfrm>
        </p:spPr>
        <p:txBody>
          <a:bodyPr/>
          <a:lstStyle>
            <a:lvl1pPr>
              <a:defRPr sz="1200">
                <a:solidFill>
                  <a:schemeClr val="tx1"/>
                </a:solidFill>
                <a:latin typeface="Times New Roman" pitchFamily="18" charset="0"/>
                <a:cs typeface="Times New Roman" pitchFamily="18" charset="0"/>
              </a:defRPr>
            </a:lvl1pPr>
          </a:lstStyle>
          <a:p>
            <a:r>
              <a:rPr lang="en-US" altLang="zh-CN" dirty="0"/>
              <a:t>-</a:t>
            </a:r>
            <a:fld id="{607E7C13-E761-4825-B475-3D492D85C8BC}" type="slidenum">
              <a:rPr lang="zh-CN" altLang="en-US" smtClean="0"/>
              <a:pPr/>
              <a:t>‹#›</a:t>
            </a:fld>
            <a:r>
              <a:rPr lang="en-US" altLang="zh-CN" dirty="0"/>
              <a:t>-</a:t>
            </a:r>
            <a:endParaRPr lang="zh-CN" altLang="en-US" dirty="0"/>
          </a:p>
        </p:txBody>
      </p:sp>
      <p:sp>
        <p:nvSpPr>
          <p:cNvPr id="20" name="文本占位符 105"/>
          <p:cNvSpPr>
            <a:spLocks noGrp="1"/>
          </p:cNvSpPr>
          <p:nvPr>
            <p:ph type="body" sz="quarter" idx="17"/>
          </p:nvPr>
        </p:nvSpPr>
        <p:spPr>
          <a:xfrm>
            <a:off x="2483768" y="1083992"/>
            <a:ext cx="4714908" cy="375041"/>
          </a:xfrm>
        </p:spPr>
        <p:txBody>
          <a:bodyPr>
            <a:noAutofit/>
          </a:bodyPr>
          <a:lstStyle>
            <a:lvl1pPr>
              <a:buNone/>
              <a:defRPr sz="1950" b="1">
                <a:solidFill>
                  <a:schemeClr val="tx1">
                    <a:lumMod val="50000"/>
                    <a:lumOff val="50000"/>
                  </a:schemeClr>
                </a:solidFill>
                <a:latin typeface="微软雅黑" pitchFamily="34" charset="-122"/>
                <a:ea typeface="微软雅黑" pitchFamily="34" charset="-122"/>
              </a:defRPr>
            </a:lvl1pPr>
          </a:lstStyle>
          <a:p>
            <a:pPr lvl="0"/>
            <a:endParaRPr lang="zh-CN" altLang="en-US" dirty="0"/>
          </a:p>
        </p:txBody>
      </p:sp>
      <p:sp>
        <p:nvSpPr>
          <p:cNvPr id="21" name="文本占位符 105"/>
          <p:cNvSpPr>
            <a:spLocks noGrp="1"/>
          </p:cNvSpPr>
          <p:nvPr>
            <p:ph type="body" sz="quarter" idx="18"/>
          </p:nvPr>
        </p:nvSpPr>
        <p:spPr>
          <a:xfrm>
            <a:off x="3131840" y="1727290"/>
            <a:ext cx="4714908" cy="375041"/>
          </a:xfrm>
        </p:spPr>
        <p:txBody>
          <a:bodyPr>
            <a:noAutofit/>
          </a:bodyPr>
          <a:lstStyle>
            <a:lvl1pPr>
              <a:buNone/>
              <a:defRPr sz="1950" b="1">
                <a:solidFill>
                  <a:srgbClr val="0000FF"/>
                </a:solidFill>
                <a:latin typeface="微软雅黑" pitchFamily="34" charset="-122"/>
                <a:ea typeface="微软雅黑" pitchFamily="34" charset="-122"/>
              </a:defRPr>
            </a:lvl1pPr>
          </a:lstStyle>
          <a:p>
            <a:pPr lvl="0"/>
            <a:endParaRPr lang="zh-CN" altLang="en-US" dirty="0"/>
          </a:p>
        </p:txBody>
      </p:sp>
      <p:cxnSp>
        <p:nvCxnSpPr>
          <p:cNvPr id="22" name="直接连接符 21"/>
          <p:cNvCxnSpPr/>
          <p:nvPr userDrawn="1"/>
        </p:nvCxnSpPr>
        <p:spPr>
          <a:xfrm>
            <a:off x="2530508" y="1491630"/>
            <a:ext cx="5857916" cy="1191"/>
          </a:xfrm>
          <a:prstGeom prst="line">
            <a:avLst/>
          </a:prstGeom>
          <a:ln w="254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nvCxnSpPr>
        <p:spPr>
          <a:xfrm>
            <a:off x="2987824" y="2138511"/>
            <a:ext cx="5857916" cy="1191"/>
          </a:xfrm>
          <a:prstGeom prst="line">
            <a:avLst/>
          </a:prstGeom>
          <a:ln w="38100">
            <a:solidFill>
              <a:srgbClr val="0000FF"/>
            </a:solidFill>
            <a:prstDash val="dash"/>
          </a:ln>
        </p:spPr>
        <p:style>
          <a:lnRef idx="1">
            <a:schemeClr val="accent1"/>
          </a:lnRef>
          <a:fillRef idx="0">
            <a:schemeClr val="accent1"/>
          </a:fillRef>
          <a:effectRef idx="0">
            <a:schemeClr val="accent1"/>
          </a:effectRef>
          <a:fontRef idx="minor">
            <a:schemeClr val="tx1"/>
          </a:fontRef>
        </p:style>
      </p:cxnSp>
      <p:sp>
        <p:nvSpPr>
          <p:cNvPr id="24" name="椭圆 23"/>
          <p:cNvSpPr/>
          <p:nvPr userDrawn="1"/>
        </p:nvSpPr>
        <p:spPr>
          <a:xfrm>
            <a:off x="1958435" y="1113589"/>
            <a:ext cx="395287" cy="296465"/>
          </a:xfrm>
          <a:prstGeom prst="ellipse">
            <a:avLst/>
          </a:prstGeom>
          <a:solidFill>
            <a:schemeClr val="bg1"/>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p>
        </p:txBody>
      </p:sp>
      <p:sp>
        <p:nvSpPr>
          <p:cNvPr id="25" name="椭圆 24"/>
          <p:cNvSpPr/>
          <p:nvPr userDrawn="1"/>
        </p:nvSpPr>
        <p:spPr>
          <a:xfrm>
            <a:off x="2604797" y="1760033"/>
            <a:ext cx="395287" cy="296465"/>
          </a:xfrm>
          <a:prstGeom prst="ellipse">
            <a:avLst/>
          </a:prstGeom>
          <a:solidFill>
            <a:schemeClr val="bg1"/>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p>
        </p:txBody>
      </p:sp>
      <p:sp>
        <p:nvSpPr>
          <p:cNvPr id="27" name="TextBox 26"/>
          <p:cNvSpPr txBox="1"/>
          <p:nvPr userDrawn="1"/>
        </p:nvSpPr>
        <p:spPr>
          <a:xfrm>
            <a:off x="5940152" y="0"/>
            <a:ext cx="3249066" cy="300082"/>
          </a:xfrm>
          <a:prstGeom prst="rect">
            <a:avLst/>
          </a:prstGeom>
          <a:noFill/>
        </p:spPr>
        <p:txBody>
          <a:bodyPr wrap="square" rtlCol="0">
            <a:spAutoFit/>
          </a:bodyPr>
          <a:lstStyle/>
          <a:p>
            <a:r>
              <a:rPr lang="zh-CN" altLang="en-US" sz="1350" b="1" dirty="0">
                <a:solidFill>
                  <a:schemeClr val="bg1"/>
                </a:solidFill>
                <a:latin typeface="华文仿宋" pitchFamily="2" charset="-122"/>
                <a:ea typeface="华文仿宋" pitchFamily="2" charset="-122"/>
              </a:rPr>
              <a:t>   </a:t>
            </a:r>
            <a:r>
              <a:rPr lang="en-US" altLang="zh-CN" sz="1350" b="1" dirty="0">
                <a:solidFill>
                  <a:schemeClr val="bg1"/>
                </a:solidFill>
                <a:latin typeface="华文仿宋" pitchFamily="2" charset="-122"/>
                <a:ea typeface="华文仿宋" pitchFamily="2" charset="-122"/>
              </a:rPr>
              <a:t>Java Web </a:t>
            </a:r>
            <a:r>
              <a:rPr lang="zh-CN" altLang="en-US" sz="1350" b="1" dirty="0">
                <a:solidFill>
                  <a:schemeClr val="bg1"/>
                </a:solidFill>
                <a:latin typeface="华文仿宋" pitchFamily="2" charset="-122"/>
                <a:ea typeface="华文仿宋" pitchFamily="2" charset="-122"/>
              </a:rPr>
              <a:t>网站开发基础</a:t>
            </a:r>
          </a:p>
        </p:txBody>
      </p:sp>
      <p:sp>
        <p:nvSpPr>
          <p:cNvPr id="26" name="椭圆 25"/>
          <p:cNvSpPr/>
          <p:nvPr userDrawn="1"/>
        </p:nvSpPr>
        <p:spPr>
          <a:xfrm>
            <a:off x="2749613" y="1863603"/>
            <a:ext cx="119098" cy="89324"/>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 name="TextBox 27"/>
          <p:cNvSpPr txBox="1"/>
          <p:nvPr userDrawn="1"/>
        </p:nvSpPr>
        <p:spPr>
          <a:xfrm>
            <a:off x="1149470" y="1875229"/>
            <a:ext cx="614218" cy="484748"/>
          </a:xfrm>
          <a:prstGeom prst="rect">
            <a:avLst/>
          </a:prstGeom>
          <a:noFill/>
        </p:spPr>
        <p:txBody>
          <a:bodyPr vert="horz" wrap="square" rtlCol="0">
            <a:spAutoFit/>
          </a:bodyPr>
          <a:lstStyle/>
          <a:p>
            <a:pPr algn="ctr"/>
            <a:r>
              <a:rPr lang="zh-CN" altLang="en-US" sz="2550" b="1" dirty="0">
                <a:solidFill>
                  <a:srgbClr val="0066FF"/>
                </a:solidFill>
                <a:latin typeface="华文隶书" pitchFamily="2" charset="-122"/>
                <a:ea typeface="华文隶书" pitchFamily="2" charset="-122"/>
              </a:rPr>
              <a:t> </a:t>
            </a:r>
          </a:p>
        </p:txBody>
      </p:sp>
    </p:spTree>
    <p:extLst>
      <p:ext uri="{BB962C8B-B14F-4D97-AF65-F5344CB8AC3E}">
        <p14:creationId xmlns:p14="http://schemas.microsoft.com/office/powerpoint/2010/main" val="411975034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pic>
        <p:nvPicPr>
          <p:cNvPr id="11" name="图片 10" descr="图片1.jpg"/>
          <p:cNvPicPr>
            <a:picLocks noChangeAspect="1"/>
          </p:cNvPicPr>
          <p:nvPr userDrawn="1"/>
        </p:nvPicPr>
        <p:blipFill>
          <a:blip r:embed="rId2"/>
          <a:stretch>
            <a:fillRect/>
          </a:stretch>
        </p:blipFill>
        <p:spPr>
          <a:xfrm>
            <a:off x="0" y="-18"/>
            <a:ext cx="9144000" cy="303516"/>
          </a:xfrm>
          <a:prstGeom prst="rect">
            <a:avLst/>
          </a:prstGeom>
        </p:spPr>
      </p:pic>
      <p:pic>
        <p:nvPicPr>
          <p:cNvPr id="12" name="图片 11" descr="图片1.jpg"/>
          <p:cNvPicPr>
            <a:picLocks/>
          </p:cNvPicPr>
          <p:nvPr userDrawn="1"/>
        </p:nvPicPr>
        <p:blipFill>
          <a:blip r:embed="rId3" cstate="print"/>
          <a:stretch>
            <a:fillRect/>
          </a:stretch>
        </p:blipFill>
        <p:spPr>
          <a:xfrm>
            <a:off x="0" y="755263"/>
            <a:ext cx="7200000" cy="27000"/>
          </a:xfrm>
          <a:prstGeom prst="rect">
            <a:avLst/>
          </a:prstGeom>
        </p:spPr>
      </p:pic>
      <p:sp>
        <p:nvSpPr>
          <p:cNvPr id="3" name="内容占位符 2"/>
          <p:cNvSpPr>
            <a:spLocks noGrp="1"/>
          </p:cNvSpPr>
          <p:nvPr userDrawn="1">
            <p:ph sz="quarter" idx="10"/>
          </p:nvPr>
        </p:nvSpPr>
        <p:spPr>
          <a:xfrm>
            <a:off x="827584" y="1059582"/>
            <a:ext cx="7776864" cy="3726414"/>
          </a:xfrm>
        </p:spPr>
        <p:txBody>
          <a:bodyPr/>
          <a:lstStyle>
            <a:lvl1pPr>
              <a:lnSpc>
                <a:spcPct val="125000"/>
              </a:lnSpc>
              <a:defRPr sz="2100" b="1"/>
            </a:lvl1pPr>
            <a:lvl2pPr>
              <a:lnSpc>
                <a:spcPct val="125000"/>
              </a:lnSpc>
              <a:defRPr sz="1800" b="1"/>
            </a:lvl2pPr>
            <a:lvl3pPr>
              <a:lnSpc>
                <a:spcPct val="125000"/>
              </a:lnSpc>
              <a:defRPr sz="1500" b="1"/>
            </a:lvl3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10" name="灯片编号占位符 4"/>
          <p:cNvSpPr>
            <a:spLocks noGrp="1"/>
          </p:cNvSpPr>
          <p:nvPr>
            <p:ph type="sldNum" sz="quarter" idx="16"/>
          </p:nvPr>
        </p:nvSpPr>
        <p:spPr>
          <a:xfrm>
            <a:off x="7010432" y="4869675"/>
            <a:ext cx="2133600" cy="273844"/>
          </a:xfrm>
        </p:spPr>
        <p:txBody>
          <a:bodyPr/>
          <a:lstStyle>
            <a:lvl1pPr>
              <a:defRPr sz="1200">
                <a:solidFill>
                  <a:schemeClr val="tx1"/>
                </a:solidFill>
                <a:latin typeface="Times New Roman" pitchFamily="18" charset="0"/>
                <a:cs typeface="Times New Roman" pitchFamily="18" charset="0"/>
              </a:defRPr>
            </a:lvl1pPr>
          </a:lstStyle>
          <a:p>
            <a:r>
              <a:rPr lang="en-US" altLang="zh-CN" dirty="0"/>
              <a:t>-</a:t>
            </a:r>
            <a:fld id="{607E7C13-E761-4825-B475-3D492D85C8BC}" type="slidenum">
              <a:rPr lang="zh-CN" altLang="en-US" smtClean="0"/>
              <a:pPr/>
              <a:t>‹#›</a:t>
            </a:fld>
            <a:r>
              <a:rPr lang="en-US" altLang="zh-CN" dirty="0"/>
              <a:t>-</a:t>
            </a:r>
            <a:endParaRPr lang="zh-CN" altLang="en-US" dirty="0"/>
          </a:p>
        </p:txBody>
      </p:sp>
      <p:sp>
        <p:nvSpPr>
          <p:cNvPr id="14" name="Rectangle 13"/>
          <p:cNvSpPr>
            <a:spLocks noChangeArrowheads="1"/>
          </p:cNvSpPr>
          <p:nvPr userDrawn="1"/>
        </p:nvSpPr>
        <p:spPr bwMode="auto">
          <a:xfrm>
            <a:off x="0" y="4875626"/>
            <a:ext cx="9144000" cy="34289"/>
          </a:xfrm>
          <a:prstGeom prst="rect">
            <a:avLst/>
          </a:prstGeom>
          <a:gradFill>
            <a:gsLst>
              <a:gs pos="0">
                <a:schemeClr val="accent1"/>
              </a:gs>
              <a:gs pos="100000">
                <a:srgbClr val="FF0000">
                  <a:alpha val="60001"/>
                </a:srgbClr>
              </a:gs>
            </a:gsLst>
            <a:lin ang="0" scaled="1"/>
          </a:gradFill>
          <a:ln w="38100">
            <a:noFill/>
            <a:miter lim="800000"/>
            <a:headEnd/>
            <a:tailEnd/>
          </a:ln>
          <a:effectLst/>
        </p:spPr>
        <p:txBody>
          <a:bodyPr wrap="none" anchor="ctr"/>
          <a:lstStyle/>
          <a:p>
            <a:endParaRPr lang="zh-CN" altLang="en-US" sz="1350"/>
          </a:p>
        </p:txBody>
      </p:sp>
      <p:sp>
        <p:nvSpPr>
          <p:cNvPr id="4" name="内容占位符 3"/>
          <p:cNvSpPr>
            <a:spLocks noGrp="1"/>
          </p:cNvSpPr>
          <p:nvPr>
            <p:ph sz="quarter" idx="17" hasCustomPrompt="1"/>
          </p:nvPr>
        </p:nvSpPr>
        <p:spPr>
          <a:xfrm>
            <a:off x="107504" y="303498"/>
            <a:ext cx="6840760" cy="451765"/>
          </a:xfrm>
        </p:spPr>
        <p:txBody>
          <a:bodyPr>
            <a:noAutofit/>
          </a:bodyPr>
          <a:lstStyle>
            <a:lvl1pPr marL="0" indent="0">
              <a:buNone/>
              <a:defRPr sz="2100" b="1">
                <a:solidFill>
                  <a:srgbClr val="0000FF"/>
                </a:solidFill>
                <a:latin typeface="隶书" pitchFamily="49" charset="-122"/>
                <a:ea typeface="隶书" pitchFamily="49" charset="-122"/>
              </a:defRPr>
            </a:lvl1pPr>
          </a:lstStyle>
          <a:p>
            <a:pPr lvl="0"/>
            <a:r>
              <a:rPr lang="zh-CN" altLang="en-US" dirty="0"/>
              <a:t>插入标题</a:t>
            </a:r>
          </a:p>
        </p:txBody>
      </p:sp>
      <p:sp>
        <p:nvSpPr>
          <p:cNvPr id="15" name="TextBox 14"/>
          <p:cNvSpPr txBox="1"/>
          <p:nvPr userDrawn="1"/>
        </p:nvSpPr>
        <p:spPr>
          <a:xfrm>
            <a:off x="5894934" y="0"/>
            <a:ext cx="3357586" cy="300082"/>
          </a:xfrm>
          <a:prstGeom prst="rect">
            <a:avLst/>
          </a:prstGeom>
          <a:noFill/>
        </p:spPr>
        <p:txBody>
          <a:bodyPr wrap="square" rtlCol="0">
            <a:spAutoFit/>
          </a:bodyPr>
          <a:lstStyle/>
          <a:p>
            <a:r>
              <a:rPr lang="zh-CN" altLang="en-US" sz="1350" b="1" dirty="0">
                <a:solidFill>
                  <a:schemeClr val="bg1"/>
                </a:solidFill>
                <a:latin typeface="华文仿宋" pitchFamily="2" charset="-122"/>
                <a:ea typeface="华文仿宋" pitchFamily="2" charset="-122"/>
              </a:rPr>
              <a:t>   </a:t>
            </a:r>
            <a:r>
              <a:rPr lang="en-US" altLang="zh-CN" sz="1350" b="1" dirty="0">
                <a:solidFill>
                  <a:schemeClr val="bg1"/>
                </a:solidFill>
                <a:latin typeface="华文仿宋" pitchFamily="2" charset="-122"/>
                <a:ea typeface="华文仿宋" pitchFamily="2" charset="-122"/>
              </a:rPr>
              <a:t>Java Web </a:t>
            </a:r>
            <a:r>
              <a:rPr lang="zh-CN" altLang="en-US" sz="1350" b="1" dirty="0">
                <a:solidFill>
                  <a:schemeClr val="bg1"/>
                </a:solidFill>
                <a:latin typeface="华文仿宋" pitchFamily="2" charset="-122"/>
                <a:ea typeface="华文仿宋" pitchFamily="2" charset="-122"/>
              </a:rPr>
              <a:t>应用开发概述</a:t>
            </a:r>
          </a:p>
        </p:txBody>
      </p:sp>
    </p:spTree>
    <p:extLst>
      <p:ext uri="{BB962C8B-B14F-4D97-AF65-F5344CB8AC3E}">
        <p14:creationId xmlns:p14="http://schemas.microsoft.com/office/powerpoint/2010/main" val="180949589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pic>
        <p:nvPicPr>
          <p:cNvPr id="11" name="图片 10" descr="图片1.jpg"/>
          <p:cNvPicPr>
            <a:picLocks noChangeAspect="1"/>
          </p:cNvPicPr>
          <p:nvPr userDrawn="1"/>
        </p:nvPicPr>
        <p:blipFill>
          <a:blip r:embed="rId2"/>
          <a:stretch>
            <a:fillRect/>
          </a:stretch>
        </p:blipFill>
        <p:spPr>
          <a:xfrm>
            <a:off x="0" y="-18"/>
            <a:ext cx="9144000" cy="303516"/>
          </a:xfrm>
          <a:prstGeom prst="rect">
            <a:avLst/>
          </a:prstGeom>
        </p:spPr>
      </p:pic>
      <p:pic>
        <p:nvPicPr>
          <p:cNvPr id="12" name="图片 11" descr="图片1.jpg"/>
          <p:cNvPicPr>
            <a:picLocks/>
          </p:cNvPicPr>
          <p:nvPr userDrawn="1"/>
        </p:nvPicPr>
        <p:blipFill>
          <a:blip r:embed="rId3" cstate="print"/>
          <a:stretch>
            <a:fillRect/>
          </a:stretch>
        </p:blipFill>
        <p:spPr>
          <a:xfrm>
            <a:off x="0" y="755263"/>
            <a:ext cx="7200000" cy="27000"/>
          </a:xfrm>
          <a:prstGeom prst="rect">
            <a:avLst/>
          </a:prstGeom>
        </p:spPr>
      </p:pic>
      <p:sp>
        <p:nvSpPr>
          <p:cNvPr id="3" name="内容占位符 2"/>
          <p:cNvSpPr>
            <a:spLocks noGrp="1"/>
          </p:cNvSpPr>
          <p:nvPr userDrawn="1">
            <p:ph sz="quarter" idx="10"/>
          </p:nvPr>
        </p:nvSpPr>
        <p:spPr>
          <a:xfrm>
            <a:off x="827584" y="1059582"/>
            <a:ext cx="7776864" cy="3726414"/>
          </a:xfrm>
        </p:spPr>
        <p:txBody>
          <a:bodyPr/>
          <a:lstStyle>
            <a:lvl1pPr>
              <a:lnSpc>
                <a:spcPct val="125000"/>
              </a:lnSpc>
              <a:defRPr sz="2100" b="1"/>
            </a:lvl1pPr>
            <a:lvl2pPr>
              <a:lnSpc>
                <a:spcPct val="125000"/>
              </a:lnSpc>
              <a:defRPr sz="1800" b="1"/>
            </a:lvl2pPr>
            <a:lvl3pPr>
              <a:lnSpc>
                <a:spcPct val="125000"/>
              </a:lnSpc>
              <a:defRPr sz="1500" b="1"/>
            </a:lvl3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10" name="灯片编号占位符 4"/>
          <p:cNvSpPr>
            <a:spLocks noGrp="1"/>
          </p:cNvSpPr>
          <p:nvPr>
            <p:ph type="sldNum" sz="quarter" idx="16"/>
          </p:nvPr>
        </p:nvSpPr>
        <p:spPr>
          <a:xfrm>
            <a:off x="7010432" y="4869675"/>
            <a:ext cx="2133600" cy="273844"/>
          </a:xfrm>
        </p:spPr>
        <p:txBody>
          <a:bodyPr/>
          <a:lstStyle>
            <a:lvl1pPr>
              <a:defRPr sz="1200">
                <a:solidFill>
                  <a:schemeClr val="tx1"/>
                </a:solidFill>
                <a:latin typeface="Times New Roman" pitchFamily="18" charset="0"/>
                <a:cs typeface="Times New Roman" pitchFamily="18" charset="0"/>
              </a:defRPr>
            </a:lvl1pPr>
          </a:lstStyle>
          <a:p>
            <a:r>
              <a:rPr lang="en-US" altLang="zh-CN" dirty="0"/>
              <a:t>-</a:t>
            </a:r>
            <a:fld id="{607E7C13-E761-4825-B475-3D492D85C8BC}" type="slidenum">
              <a:rPr lang="zh-CN" altLang="en-US" smtClean="0"/>
              <a:pPr/>
              <a:t>‹#›</a:t>
            </a:fld>
            <a:r>
              <a:rPr lang="en-US" altLang="zh-CN" dirty="0"/>
              <a:t>-</a:t>
            </a:r>
            <a:endParaRPr lang="zh-CN" altLang="en-US" dirty="0"/>
          </a:p>
        </p:txBody>
      </p:sp>
      <p:sp>
        <p:nvSpPr>
          <p:cNvPr id="14" name="Rectangle 13"/>
          <p:cNvSpPr>
            <a:spLocks noChangeArrowheads="1"/>
          </p:cNvSpPr>
          <p:nvPr userDrawn="1"/>
        </p:nvSpPr>
        <p:spPr bwMode="auto">
          <a:xfrm>
            <a:off x="0" y="4875626"/>
            <a:ext cx="9144000" cy="34289"/>
          </a:xfrm>
          <a:prstGeom prst="rect">
            <a:avLst/>
          </a:prstGeom>
          <a:gradFill>
            <a:gsLst>
              <a:gs pos="0">
                <a:schemeClr val="accent1"/>
              </a:gs>
              <a:gs pos="100000">
                <a:srgbClr val="FF0000">
                  <a:alpha val="60001"/>
                </a:srgbClr>
              </a:gs>
            </a:gsLst>
            <a:lin ang="0" scaled="1"/>
          </a:gradFill>
          <a:ln w="38100">
            <a:noFill/>
            <a:miter lim="800000"/>
            <a:headEnd/>
            <a:tailEnd/>
          </a:ln>
          <a:effectLst/>
        </p:spPr>
        <p:txBody>
          <a:bodyPr wrap="none" anchor="ctr"/>
          <a:lstStyle/>
          <a:p>
            <a:endParaRPr lang="zh-CN" altLang="en-US" sz="1350"/>
          </a:p>
        </p:txBody>
      </p:sp>
      <p:sp>
        <p:nvSpPr>
          <p:cNvPr id="4" name="内容占位符 3"/>
          <p:cNvSpPr>
            <a:spLocks noGrp="1"/>
          </p:cNvSpPr>
          <p:nvPr>
            <p:ph sz="quarter" idx="17" hasCustomPrompt="1"/>
          </p:nvPr>
        </p:nvSpPr>
        <p:spPr>
          <a:xfrm>
            <a:off x="107504" y="303498"/>
            <a:ext cx="6840760" cy="451765"/>
          </a:xfrm>
        </p:spPr>
        <p:txBody>
          <a:bodyPr>
            <a:noAutofit/>
          </a:bodyPr>
          <a:lstStyle>
            <a:lvl1pPr marL="0" indent="0">
              <a:buNone/>
              <a:defRPr sz="2100" b="1">
                <a:solidFill>
                  <a:srgbClr val="0000FF"/>
                </a:solidFill>
                <a:latin typeface="隶书" pitchFamily="49" charset="-122"/>
                <a:ea typeface="隶书" pitchFamily="49" charset="-122"/>
              </a:defRPr>
            </a:lvl1pPr>
          </a:lstStyle>
          <a:p>
            <a:pPr lvl="0"/>
            <a:r>
              <a:rPr lang="zh-CN" altLang="en-US" dirty="0"/>
              <a:t>插入标题</a:t>
            </a:r>
          </a:p>
        </p:txBody>
      </p:sp>
      <p:sp>
        <p:nvSpPr>
          <p:cNvPr id="15" name="TextBox 14"/>
          <p:cNvSpPr txBox="1"/>
          <p:nvPr userDrawn="1"/>
        </p:nvSpPr>
        <p:spPr>
          <a:xfrm>
            <a:off x="5894934" y="0"/>
            <a:ext cx="3357586" cy="300082"/>
          </a:xfrm>
          <a:prstGeom prst="rect">
            <a:avLst/>
          </a:prstGeom>
          <a:noFill/>
        </p:spPr>
        <p:txBody>
          <a:bodyPr wrap="square" rtlCol="0">
            <a:spAutoFit/>
          </a:bodyPr>
          <a:lstStyle/>
          <a:p>
            <a:r>
              <a:rPr lang="zh-CN" altLang="en-US" sz="1350" b="1" dirty="0">
                <a:solidFill>
                  <a:schemeClr val="bg1"/>
                </a:solidFill>
                <a:latin typeface="华文仿宋" pitchFamily="2" charset="-122"/>
                <a:ea typeface="华文仿宋" pitchFamily="2" charset="-122"/>
              </a:rPr>
              <a:t>   </a:t>
            </a:r>
            <a:r>
              <a:rPr lang="en-US" altLang="zh-CN" sz="1350" b="1" dirty="0">
                <a:solidFill>
                  <a:schemeClr val="bg1"/>
                </a:solidFill>
                <a:latin typeface="华文仿宋" pitchFamily="2" charset="-122"/>
                <a:ea typeface="华文仿宋" pitchFamily="2" charset="-122"/>
              </a:rPr>
              <a:t>Java Web </a:t>
            </a:r>
            <a:r>
              <a:rPr lang="zh-CN" altLang="en-US" sz="1350" b="1" dirty="0">
                <a:solidFill>
                  <a:schemeClr val="bg1"/>
                </a:solidFill>
                <a:latin typeface="华文仿宋" pitchFamily="2" charset="-122"/>
                <a:ea typeface="华文仿宋" pitchFamily="2" charset="-122"/>
              </a:rPr>
              <a:t>应用开发概述</a:t>
            </a:r>
          </a:p>
        </p:txBody>
      </p:sp>
    </p:spTree>
    <p:extLst>
      <p:ext uri="{BB962C8B-B14F-4D97-AF65-F5344CB8AC3E}">
        <p14:creationId xmlns:p14="http://schemas.microsoft.com/office/powerpoint/2010/main" val="78840573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pic>
        <p:nvPicPr>
          <p:cNvPr id="11" name="图片 10" descr="图片1.jpg"/>
          <p:cNvPicPr>
            <a:picLocks noChangeAspect="1"/>
          </p:cNvPicPr>
          <p:nvPr userDrawn="1"/>
        </p:nvPicPr>
        <p:blipFill>
          <a:blip r:embed="rId2"/>
          <a:stretch>
            <a:fillRect/>
          </a:stretch>
        </p:blipFill>
        <p:spPr>
          <a:xfrm>
            <a:off x="0" y="-18"/>
            <a:ext cx="9144000" cy="303516"/>
          </a:xfrm>
          <a:prstGeom prst="rect">
            <a:avLst/>
          </a:prstGeom>
        </p:spPr>
      </p:pic>
      <p:sp>
        <p:nvSpPr>
          <p:cNvPr id="3" name="内容占位符 2"/>
          <p:cNvSpPr>
            <a:spLocks noGrp="1"/>
          </p:cNvSpPr>
          <p:nvPr userDrawn="1">
            <p:ph sz="quarter" idx="10"/>
          </p:nvPr>
        </p:nvSpPr>
        <p:spPr>
          <a:xfrm>
            <a:off x="827584" y="735546"/>
            <a:ext cx="7776864" cy="3726414"/>
          </a:xfrm>
        </p:spPr>
        <p:txBody>
          <a:bodyPr/>
          <a:lstStyle>
            <a:lvl1pPr>
              <a:lnSpc>
                <a:spcPct val="125000"/>
              </a:lnSpc>
              <a:defRPr sz="2100" b="1"/>
            </a:lvl1pPr>
            <a:lvl2pPr>
              <a:lnSpc>
                <a:spcPct val="125000"/>
              </a:lnSpc>
              <a:defRPr sz="1800" b="1"/>
            </a:lvl2pPr>
            <a:lvl3pPr>
              <a:lnSpc>
                <a:spcPct val="125000"/>
              </a:lnSpc>
              <a:defRPr sz="1500" b="1"/>
            </a:lvl3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9" name="TextBox 8"/>
          <p:cNvSpPr txBox="1"/>
          <p:nvPr userDrawn="1"/>
        </p:nvSpPr>
        <p:spPr>
          <a:xfrm>
            <a:off x="5929322" y="0"/>
            <a:ext cx="3214710" cy="300082"/>
          </a:xfrm>
          <a:prstGeom prst="rect">
            <a:avLst/>
          </a:prstGeom>
          <a:noFill/>
        </p:spPr>
        <p:txBody>
          <a:bodyPr wrap="square" rtlCol="0">
            <a:spAutoFit/>
          </a:bodyPr>
          <a:lstStyle/>
          <a:p>
            <a:r>
              <a:rPr lang="zh-CN" altLang="en-US" sz="1350" b="1" dirty="0">
                <a:solidFill>
                  <a:schemeClr val="bg1"/>
                </a:solidFill>
                <a:latin typeface="华文仿宋" pitchFamily="2" charset="-122"/>
                <a:ea typeface="华文仿宋" pitchFamily="2" charset="-122"/>
              </a:rPr>
              <a:t>   </a:t>
            </a:r>
            <a:r>
              <a:rPr lang="en-US" altLang="zh-CN" sz="1350" b="1" dirty="0">
                <a:solidFill>
                  <a:schemeClr val="bg1"/>
                </a:solidFill>
                <a:latin typeface="华文仿宋" pitchFamily="2" charset="-122"/>
                <a:ea typeface="华文仿宋" pitchFamily="2" charset="-122"/>
              </a:rPr>
              <a:t>Java Web </a:t>
            </a:r>
            <a:r>
              <a:rPr lang="zh-CN" altLang="en-US" sz="1350" b="1" dirty="0">
                <a:solidFill>
                  <a:schemeClr val="bg1"/>
                </a:solidFill>
                <a:latin typeface="华文仿宋" pitchFamily="2" charset="-122"/>
                <a:ea typeface="华文仿宋" pitchFamily="2" charset="-122"/>
              </a:rPr>
              <a:t>应用开发概述</a:t>
            </a:r>
          </a:p>
        </p:txBody>
      </p:sp>
      <p:sp>
        <p:nvSpPr>
          <p:cNvPr id="10" name="灯片编号占位符 4"/>
          <p:cNvSpPr>
            <a:spLocks noGrp="1"/>
          </p:cNvSpPr>
          <p:nvPr>
            <p:ph type="sldNum" sz="quarter" idx="16"/>
          </p:nvPr>
        </p:nvSpPr>
        <p:spPr>
          <a:xfrm>
            <a:off x="7010432" y="4869675"/>
            <a:ext cx="2133600" cy="273844"/>
          </a:xfrm>
        </p:spPr>
        <p:txBody>
          <a:bodyPr/>
          <a:lstStyle>
            <a:lvl1pPr>
              <a:defRPr sz="1200">
                <a:solidFill>
                  <a:schemeClr val="tx1"/>
                </a:solidFill>
                <a:latin typeface="Times New Roman" pitchFamily="18" charset="0"/>
                <a:cs typeface="Times New Roman" pitchFamily="18" charset="0"/>
              </a:defRPr>
            </a:lvl1pPr>
          </a:lstStyle>
          <a:p>
            <a:r>
              <a:rPr lang="en-US" altLang="zh-CN" dirty="0"/>
              <a:t>-</a:t>
            </a:r>
            <a:fld id="{607E7C13-E761-4825-B475-3D492D85C8BC}" type="slidenum">
              <a:rPr lang="zh-CN" altLang="en-US" smtClean="0"/>
              <a:pPr/>
              <a:t>‹#›</a:t>
            </a:fld>
            <a:r>
              <a:rPr lang="en-US" altLang="zh-CN" dirty="0"/>
              <a:t>-</a:t>
            </a:r>
            <a:endParaRPr lang="zh-CN" altLang="en-US" dirty="0"/>
          </a:p>
        </p:txBody>
      </p:sp>
      <p:sp>
        <p:nvSpPr>
          <p:cNvPr id="14" name="Rectangle 13"/>
          <p:cNvSpPr>
            <a:spLocks noChangeArrowheads="1"/>
          </p:cNvSpPr>
          <p:nvPr userDrawn="1"/>
        </p:nvSpPr>
        <p:spPr bwMode="auto">
          <a:xfrm>
            <a:off x="0" y="4875626"/>
            <a:ext cx="9144000" cy="34289"/>
          </a:xfrm>
          <a:prstGeom prst="rect">
            <a:avLst/>
          </a:prstGeom>
          <a:gradFill>
            <a:gsLst>
              <a:gs pos="0">
                <a:schemeClr val="accent1"/>
              </a:gs>
              <a:gs pos="100000">
                <a:srgbClr val="FF0000">
                  <a:alpha val="60001"/>
                </a:srgbClr>
              </a:gs>
            </a:gsLst>
            <a:lin ang="0" scaled="1"/>
          </a:gradFill>
          <a:ln w="38100">
            <a:noFill/>
            <a:miter lim="800000"/>
            <a:headEnd/>
            <a:tailEnd/>
          </a:ln>
          <a:effectLst/>
        </p:spPr>
        <p:txBody>
          <a:bodyPr wrap="none" anchor="ctr"/>
          <a:lstStyle/>
          <a:p>
            <a:endParaRPr lang="zh-CN" altLang="en-US" sz="1350"/>
          </a:p>
        </p:txBody>
      </p:sp>
    </p:spTree>
    <p:extLst>
      <p:ext uri="{BB962C8B-B14F-4D97-AF65-F5344CB8AC3E}">
        <p14:creationId xmlns:p14="http://schemas.microsoft.com/office/powerpoint/2010/main" val="90382005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pic>
        <p:nvPicPr>
          <p:cNvPr id="11" name="图片 10" descr="图片1.jpg"/>
          <p:cNvPicPr>
            <a:picLocks noChangeAspect="1"/>
          </p:cNvPicPr>
          <p:nvPr userDrawn="1"/>
        </p:nvPicPr>
        <p:blipFill>
          <a:blip r:embed="rId2"/>
          <a:stretch>
            <a:fillRect/>
          </a:stretch>
        </p:blipFill>
        <p:spPr>
          <a:xfrm>
            <a:off x="0" y="-18"/>
            <a:ext cx="9144000" cy="303516"/>
          </a:xfrm>
          <a:prstGeom prst="rect">
            <a:avLst/>
          </a:prstGeom>
        </p:spPr>
      </p:pic>
      <p:pic>
        <p:nvPicPr>
          <p:cNvPr id="12" name="图片 11" descr="图片1.jpg"/>
          <p:cNvPicPr>
            <a:picLocks/>
          </p:cNvPicPr>
          <p:nvPr userDrawn="1"/>
        </p:nvPicPr>
        <p:blipFill>
          <a:blip r:embed="rId3" cstate="print"/>
          <a:stretch>
            <a:fillRect/>
          </a:stretch>
        </p:blipFill>
        <p:spPr>
          <a:xfrm>
            <a:off x="0" y="755263"/>
            <a:ext cx="7200000" cy="27000"/>
          </a:xfrm>
          <a:prstGeom prst="rect">
            <a:avLst/>
          </a:prstGeom>
        </p:spPr>
      </p:pic>
      <p:sp>
        <p:nvSpPr>
          <p:cNvPr id="3" name="内容占位符 2"/>
          <p:cNvSpPr>
            <a:spLocks noGrp="1"/>
          </p:cNvSpPr>
          <p:nvPr userDrawn="1">
            <p:ph sz="quarter" idx="10"/>
          </p:nvPr>
        </p:nvSpPr>
        <p:spPr>
          <a:xfrm>
            <a:off x="827584" y="1059582"/>
            <a:ext cx="7776864" cy="3726414"/>
          </a:xfrm>
        </p:spPr>
        <p:txBody>
          <a:bodyPr/>
          <a:lstStyle>
            <a:lvl1pPr>
              <a:lnSpc>
                <a:spcPct val="125000"/>
              </a:lnSpc>
              <a:defRPr sz="2100" b="1"/>
            </a:lvl1pPr>
            <a:lvl2pPr>
              <a:lnSpc>
                <a:spcPct val="125000"/>
              </a:lnSpc>
              <a:defRPr sz="1800" b="1"/>
            </a:lvl2pPr>
            <a:lvl3pPr>
              <a:lnSpc>
                <a:spcPct val="125000"/>
              </a:lnSpc>
              <a:defRPr sz="1500" b="1"/>
            </a:lvl3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10" name="灯片编号占位符 4"/>
          <p:cNvSpPr>
            <a:spLocks noGrp="1"/>
          </p:cNvSpPr>
          <p:nvPr>
            <p:ph type="sldNum" sz="quarter" idx="16"/>
          </p:nvPr>
        </p:nvSpPr>
        <p:spPr>
          <a:xfrm>
            <a:off x="7010432" y="4869675"/>
            <a:ext cx="2133600" cy="273844"/>
          </a:xfrm>
        </p:spPr>
        <p:txBody>
          <a:bodyPr/>
          <a:lstStyle>
            <a:lvl1pPr>
              <a:defRPr sz="1200">
                <a:solidFill>
                  <a:schemeClr val="tx1"/>
                </a:solidFill>
                <a:latin typeface="Times New Roman" pitchFamily="18" charset="0"/>
                <a:cs typeface="Times New Roman" pitchFamily="18" charset="0"/>
              </a:defRPr>
            </a:lvl1pPr>
          </a:lstStyle>
          <a:p>
            <a:r>
              <a:rPr lang="en-US" altLang="zh-CN" dirty="0"/>
              <a:t>-</a:t>
            </a:r>
            <a:fld id="{607E7C13-E761-4825-B475-3D492D85C8BC}" type="slidenum">
              <a:rPr lang="zh-CN" altLang="en-US" smtClean="0"/>
              <a:pPr/>
              <a:t>‹#›</a:t>
            </a:fld>
            <a:r>
              <a:rPr lang="en-US" altLang="zh-CN" dirty="0"/>
              <a:t>-</a:t>
            </a:r>
            <a:endParaRPr lang="zh-CN" altLang="en-US" dirty="0"/>
          </a:p>
        </p:txBody>
      </p:sp>
      <p:sp>
        <p:nvSpPr>
          <p:cNvPr id="14" name="Rectangle 13"/>
          <p:cNvSpPr>
            <a:spLocks noChangeArrowheads="1"/>
          </p:cNvSpPr>
          <p:nvPr userDrawn="1"/>
        </p:nvSpPr>
        <p:spPr bwMode="auto">
          <a:xfrm>
            <a:off x="0" y="4875626"/>
            <a:ext cx="9144000" cy="34289"/>
          </a:xfrm>
          <a:prstGeom prst="rect">
            <a:avLst/>
          </a:prstGeom>
          <a:gradFill>
            <a:gsLst>
              <a:gs pos="0">
                <a:schemeClr val="accent1"/>
              </a:gs>
              <a:gs pos="100000">
                <a:srgbClr val="FF0000">
                  <a:alpha val="60001"/>
                </a:srgbClr>
              </a:gs>
            </a:gsLst>
            <a:lin ang="0" scaled="1"/>
          </a:gradFill>
          <a:ln w="38100">
            <a:noFill/>
            <a:miter lim="800000"/>
            <a:headEnd/>
            <a:tailEnd/>
          </a:ln>
          <a:effectLst/>
        </p:spPr>
        <p:txBody>
          <a:bodyPr wrap="none" anchor="ctr"/>
          <a:lstStyle/>
          <a:p>
            <a:endParaRPr lang="zh-CN" altLang="en-US" sz="1350"/>
          </a:p>
        </p:txBody>
      </p:sp>
      <p:sp>
        <p:nvSpPr>
          <p:cNvPr id="4" name="内容占位符 3"/>
          <p:cNvSpPr>
            <a:spLocks noGrp="1"/>
          </p:cNvSpPr>
          <p:nvPr>
            <p:ph sz="quarter" idx="17" hasCustomPrompt="1"/>
          </p:nvPr>
        </p:nvSpPr>
        <p:spPr>
          <a:xfrm>
            <a:off x="107504" y="303498"/>
            <a:ext cx="6840760" cy="451765"/>
          </a:xfrm>
        </p:spPr>
        <p:txBody>
          <a:bodyPr>
            <a:noAutofit/>
          </a:bodyPr>
          <a:lstStyle>
            <a:lvl1pPr marL="0" indent="0">
              <a:buNone/>
              <a:defRPr sz="2100" b="1">
                <a:solidFill>
                  <a:srgbClr val="0000FF"/>
                </a:solidFill>
                <a:latin typeface="隶书" pitchFamily="49" charset="-122"/>
                <a:ea typeface="隶书" pitchFamily="49" charset="-122"/>
              </a:defRPr>
            </a:lvl1pPr>
          </a:lstStyle>
          <a:p>
            <a:pPr lvl="0"/>
            <a:r>
              <a:rPr lang="zh-CN" altLang="en-US" dirty="0"/>
              <a:t>插入标题</a:t>
            </a:r>
          </a:p>
        </p:txBody>
      </p:sp>
      <p:sp>
        <p:nvSpPr>
          <p:cNvPr id="15" name="TextBox 14"/>
          <p:cNvSpPr txBox="1"/>
          <p:nvPr userDrawn="1"/>
        </p:nvSpPr>
        <p:spPr>
          <a:xfrm>
            <a:off x="5894934" y="0"/>
            <a:ext cx="3357586" cy="300082"/>
          </a:xfrm>
          <a:prstGeom prst="rect">
            <a:avLst/>
          </a:prstGeom>
          <a:noFill/>
        </p:spPr>
        <p:txBody>
          <a:bodyPr wrap="square" rtlCol="0">
            <a:spAutoFit/>
          </a:bodyPr>
          <a:lstStyle/>
          <a:p>
            <a:r>
              <a:rPr lang="zh-CN" altLang="en-US" sz="1350" b="1" dirty="0">
                <a:solidFill>
                  <a:schemeClr val="bg1"/>
                </a:solidFill>
                <a:latin typeface="华文仿宋" pitchFamily="2" charset="-122"/>
                <a:ea typeface="华文仿宋" pitchFamily="2" charset="-122"/>
              </a:rPr>
              <a:t>   </a:t>
            </a:r>
            <a:r>
              <a:rPr lang="en-US" altLang="zh-CN" sz="1350" b="1" dirty="0">
                <a:solidFill>
                  <a:schemeClr val="bg1"/>
                </a:solidFill>
                <a:latin typeface="华文仿宋" pitchFamily="2" charset="-122"/>
                <a:ea typeface="华文仿宋" pitchFamily="2" charset="-122"/>
              </a:rPr>
              <a:t>Java Web </a:t>
            </a:r>
            <a:r>
              <a:rPr lang="zh-CN" altLang="en-US" sz="1350" b="1" dirty="0">
                <a:solidFill>
                  <a:schemeClr val="bg1"/>
                </a:solidFill>
                <a:latin typeface="华文仿宋" pitchFamily="2" charset="-122"/>
                <a:ea typeface="华文仿宋" pitchFamily="2" charset="-122"/>
              </a:rPr>
              <a:t>应用开发概述</a:t>
            </a:r>
          </a:p>
        </p:txBody>
      </p:sp>
    </p:spTree>
    <p:extLst>
      <p:ext uri="{BB962C8B-B14F-4D97-AF65-F5344CB8AC3E}">
        <p14:creationId xmlns:p14="http://schemas.microsoft.com/office/powerpoint/2010/main" val="32693692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24_标题和内容">
    <p:spTree>
      <p:nvGrpSpPr>
        <p:cNvPr id="1" name=""/>
        <p:cNvGrpSpPr/>
        <p:nvPr/>
      </p:nvGrpSpPr>
      <p:grpSpPr>
        <a:xfrm>
          <a:off x="0" y="0"/>
          <a:ext cx="0" cy="0"/>
          <a:chOff x="0" y="0"/>
          <a:chExt cx="0" cy="0"/>
        </a:xfrm>
      </p:grpSpPr>
      <p:pic>
        <p:nvPicPr>
          <p:cNvPr id="11" name="图片 10" descr="图片1.jpg"/>
          <p:cNvPicPr>
            <a:picLocks noChangeAspect="1"/>
          </p:cNvPicPr>
          <p:nvPr userDrawn="1"/>
        </p:nvPicPr>
        <p:blipFill>
          <a:blip r:embed="rId2"/>
          <a:stretch>
            <a:fillRect/>
          </a:stretch>
        </p:blipFill>
        <p:spPr>
          <a:xfrm>
            <a:off x="0" y="-18"/>
            <a:ext cx="9144000" cy="303516"/>
          </a:xfrm>
          <a:prstGeom prst="rect">
            <a:avLst/>
          </a:prstGeom>
        </p:spPr>
      </p:pic>
      <p:sp>
        <p:nvSpPr>
          <p:cNvPr id="3" name="内容占位符 2"/>
          <p:cNvSpPr>
            <a:spLocks noGrp="1"/>
          </p:cNvSpPr>
          <p:nvPr userDrawn="1">
            <p:ph sz="quarter" idx="10"/>
          </p:nvPr>
        </p:nvSpPr>
        <p:spPr>
          <a:xfrm>
            <a:off x="827584" y="735546"/>
            <a:ext cx="7776864" cy="3726414"/>
          </a:xfrm>
        </p:spPr>
        <p:txBody>
          <a:bodyPr/>
          <a:lstStyle>
            <a:lvl1pPr>
              <a:lnSpc>
                <a:spcPct val="125000"/>
              </a:lnSpc>
              <a:defRPr sz="2100" b="1"/>
            </a:lvl1pPr>
            <a:lvl2pPr>
              <a:lnSpc>
                <a:spcPct val="125000"/>
              </a:lnSpc>
              <a:defRPr sz="1800" b="1"/>
            </a:lvl2pPr>
            <a:lvl3pPr>
              <a:lnSpc>
                <a:spcPct val="125000"/>
              </a:lnSpc>
              <a:defRPr sz="1500" b="1"/>
            </a:lvl3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9" name="TextBox 8"/>
          <p:cNvSpPr txBox="1"/>
          <p:nvPr userDrawn="1"/>
        </p:nvSpPr>
        <p:spPr>
          <a:xfrm>
            <a:off x="5929322" y="0"/>
            <a:ext cx="3214710" cy="300082"/>
          </a:xfrm>
          <a:prstGeom prst="rect">
            <a:avLst/>
          </a:prstGeom>
          <a:noFill/>
        </p:spPr>
        <p:txBody>
          <a:bodyPr wrap="square" rtlCol="0">
            <a:spAutoFit/>
          </a:bodyPr>
          <a:lstStyle/>
          <a:p>
            <a:r>
              <a:rPr lang="zh-CN" altLang="en-US" sz="1350" b="1" dirty="0">
                <a:solidFill>
                  <a:schemeClr val="bg1"/>
                </a:solidFill>
                <a:latin typeface="华文仿宋" pitchFamily="2" charset="-122"/>
                <a:ea typeface="华文仿宋" pitchFamily="2" charset="-122"/>
              </a:rPr>
              <a:t>   </a:t>
            </a:r>
            <a:r>
              <a:rPr lang="en-US" altLang="zh-CN" sz="1350" b="1" dirty="0">
                <a:solidFill>
                  <a:schemeClr val="bg1"/>
                </a:solidFill>
                <a:latin typeface="华文仿宋" pitchFamily="2" charset="-122"/>
                <a:ea typeface="华文仿宋" pitchFamily="2" charset="-122"/>
              </a:rPr>
              <a:t>Java Web </a:t>
            </a:r>
            <a:r>
              <a:rPr lang="zh-CN" altLang="en-US" sz="1350" b="1" dirty="0">
                <a:solidFill>
                  <a:schemeClr val="bg1"/>
                </a:solidFill>
                <a:latin typeface="华文仿宋" pitchFamily="2" charset="-122"/>
                <a:ea typeface="华文仿宋" pitchFamily="2" charset="-122"/>
              </a:rPr>
              <a:t>应用开发概述</a:t>
            </a:r>
          </a:p>
        </p:txBody>
      </p:sp>
      <p:sp>
        <p:nvSpPr>
          <p:cNvPr id="10" name="灯片编号占位符 4"/>
          <p:cNvSpPr>
            <a:spLocks noGrp="1"/>
          </p:cNvSpPr>
          <p:nvPr>
            <p:ph type="sldNum" sz="quarter" idx="16"/>
          </p:nvPr>
        </p:nvSpPr>
        <p:spPr>
          <a:xfrm>
            <a:off x="7010432" y="4869675"/>
            <a:ext cx="2133600" cy="273844"/>
          </a:xfrm>
        </p:spPr>
        <p:txBody>
          <a:bodyPr/>
          <a:lstStyle>
            <a:lvl1pPr>
              <a:defRPr sz="1200">
                <a:solidFill>
                  <a:schemeClr val="tx1"/>
                </a:solidFill>
                <a:latin typeface="Times New Roman" pitchFamily="18" charset="0"/>
                <a:cs typeface="Times New Roman" pitchFamily="18" charset="0"/>
              </a:defRPr>
            </a:lvl1pPr>
          </a:lstStyle>
          <a:p>
            <a:r>
              <a:rPr lang="en-US" altLang="zh-CN" dirty="0"/>
              <a:t>-</a:t>
            </a:r>
            <a:fld id="{607E7C13-E761-4825-B475-3D492D85C8BC}" type="slidenum">
              <a:rPr lang="zh-CN" altLang="en-US" smtClean="0"/>
              <a:pPr/>
              <a:t>‹#›</a:t>
            </a:fld>
            <a:r>
              <a:rPr lang="en-US" altLang="zh-CN" dirty="0"/>
              <a:t>-</a:t>
            </a:r>
            <a:endParaRPr lang="zh-CN" altLang="en-US" dirty="0"/>
          </a:p>
        </p:txBody>
      </p:sp>
      <p:sp>
        <p:nvSpPr>
          <p:cNvPr id="14" name="Rectangle 13"/>
          <p:cNvSpPr>
            <a:spLocks noChangeArrowheads="1"/>
          </p:cNvSpPr>
          <p:nvPr userDrawn="1"/>
        </p:nvSpPr>
        <p:spPr bwMode="auto">
          <a:xfrm>
            <a:off x="0" y="4875626"/>
            <a:ext cx="9144000" cy="34289"/>
          </a:xfrm>
          <a:prstGeom prst="rect">
            <a:avLst/>
          </a:prstGeom>
          <a:gradFill>
            <a:gsLst>
              <a:gs pos="0">
                <a:schemeClr val="accent1"/>
              </a:gs>
              <a:gs pos="100000">
                <a:srgbClr val="FF0000">
                  <a:alpha val="60001"/>
                </a:srgbClr>
              </a:gs>
            </a:gsLst>
            <a:lin ang="0" scaled="1"/>
          </a:gradFill>
          <a:ln w="38100">
            <a:noFill/>
            <a:miter lim="800000"/>
            <a:headEnd/>
            <a:tailEnd/>
          </a:ln>
          <a:effectLst/>
        </p:spPr>
        <p:txBody>
          <a:bodyPr wrap="none" anchor="ctr"/>
          <a:lstStyle/>
          <a:p>
            <a:endParaRPr lang="zh-CN" altLang="en-US" sz="1350"/>
          </a:p>
        </p:txBody>
      </p:sp>
    </p:spTree>
    <p:extLst>
      <p:ext uri="{BB962C8B-B14F-4D97-AF65-F5344CB8AC3E}">
        <p14:creationId xmlns:p14="http://schemas.microsoft.com/office/powerpoint/2010/main" val="264211087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pic>
        <p:nvPicPr>
          <p:cNvPr id="11" name="图片 10" descr="图片1.jpg"/>
          <p:cNvPicPr>
            <a:picLocks noChangeAspect="1"/>
          </p:cNvPicPr>
          <p:nvPr userDrawn="1"/>
        </p:nvPicPr>
        <p:blipFill>
          <a:blip r:embed="rId2"/>
          <a:stretch>
            <a:fillRect/>
          </a:stretch>
        </p:blipFill>
        <p:spPr>
          <a:xfrm>
            <a:off x="0" y="-18"/>
            <a:ext cx="9144000" cy="303516"/>
          </a:xfrm>
          <a:prstGeom prst="rect">
            <a:avLst/>
          </a:prstGeom>
        </p:spPr>
      </p:pic>
      <p:sp>
        <p:nvSpPr>
          <p:cNvPr id="3" name="内容占位符 2"/>
          <p:cNvSpPr>
            <a:spLocks noGrp="1"/>
          </p:cNvSpPr>
          <p:nvPr userDrawn="1">
            <p:ph sz="quarter" idx="10"/>
          </p:nvPr>
        </p:nvSpPr>
        <p:spPr>
          <a:xfrm>
            <a:off x="827584" y="735546"/>
            <a:ext cx="7776864" cy="3726414"/>
          </a:xfrm>
        </p:spPr>
        <p:txBody>
          <a:bodyPr/>
          <a:lstStyle>
            <a:lvl1pPr>
              <a:lnSpc>
                <a:spcPct val="125000"/>
              </a:lnSpc>
              <a:defRPr sz="2100" b="1"/>
            </a:lvl1pPr>
            <a:lvl2pPr>
              <a:lnSpc>
                <a:spcPct val="125000"/>
              </a:lnSpc>
              <a:defRPr sz="1800" b="1"/>
            </a:lvl2pPr>
            <a:lvl3pPr>
              <a:lnSpc>
                <a:spcPct val="125000"/>
              </a:lnSpc>
              <a:defRPr sz="1500" b="1"/>
            </a:lvl3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9" name="TextBox 8"/>
          <p:cNvSpPr txBox="1"/>
          <p:nvPr userDrawn="1"/>
        </p:nvSpPr>
        <p:spPr>
          <a:xfrm>
            <a:off x="5929322" y="0"/>
            <a:ext cx="3214710" cy="300082"/>
          </a:xfrm>
          <a:prstGeom prst="rect">
            <a:avLst/>
          </a:prstGeom>
          <a:noFill/>
        </p:spPr>
        <p:txBody>
          <a:bodyPr wrap="square" rtlCol="0">
            <a:spAutoFit/>
          </a:bodyPr>
          <a:lstStyle/>
          <a:p>
            <a:r>
              <a:rPr lang="zh-CN" altLang="en-US" sz="1350" b="1" dirty="0">
                <a:solidFill>
                  <a:schemeClr val="bg1"/>
                </a:solidFill>
                <a:latin typeface="华文仿宋" pitchFamily="2" charset="-122"/>
                <a:ea typeface="华文仿宋" pitchFamily="2" charset="-122"/>
              </a:rPr>
              <a:t>   </a:t>
            </a:r>
            <a:r>
              <a:rPr lang="en-US" altLang="zh-CN" sz="1350" b="1" dirty="0">
                <a:solidFill>
                  <a:schemeClr val="bg1"/>
                </a:solidFill>
                <a:latin typeface="华文仿宋" pitchFamily="2" charset="-122"/>
                <a:ea typeface="华文仿宋" pitchFamily="2" charset="-122"/>
              </a:rPr>
              <a:t>Java Web </a:t>
            </a:r>
            <a:r>
              <a:rPr lang="zh-CN" altLang="en-US" sz="1350" b="1" dirty="0">
                <a:solidFill>
                  <a:schemeClr val="bg1"/>
                </a:solidFill>
                <a:latin typeface="华文仿宋" pitchFamily="2" charset="-122"/>
                <a:ea typeface="华文仿宋" pitchFamily="2" charset="-122"/>
              </a:rPr>
              <a:t>应用开发概述</a:t>
            </a:r>
          </a:p>
        </p:txBody>
      </p:sp>
      <p:sp>
        <p:nvSpPr>
          <p:cNvPr id="10" name="灯片编号占位符 4"/>
          <p:cNvSpPr>
            <a:spLocks noGrp="1"/>
          </p:cNvSpPr>
          <p:nvPr>
            <p:ph type="sldNum" sz="quarter" idx="16"/>
          </p:nvPr>
        </p:nvSpPr>
        <p:spPr>
          <a:xfrm>
            <a:off x="7010432" y="4869675"/>
            <a:ext cx="2133600" cy="273844"/>
          </a:xfrm>
        </p:spPr>
        <p:txBody>
          <a:bodyPr/>
          <a:lstStyle>
            <a:lvl1pPr>
              <a:defRPr sz="1200">
                <a:solidFill>
                  <a:schemeClr val="tx1"/>
                </a:solidFill>
                <a:latin typeface="Times New Roman" pitchFamily="18" charset="0"/>
                <a:cs typeface="Times New Roman" pitchFamily="18" charset="0"/>
              </a:defRPr>
            </a:lvl1pPr>
          </a:lstStyle>
          <a:p>
            <a:r>
              <a:rPr lang="en-US" altLang="zh-CN" dirty="0"/>
              <a:t>-</a:t>
            </a:r>
            <a:fld id="{607E7C13-E761-4825-B475-3D492D85C8BC}" type="slidenum">
              <a:rPr lang="zh-CN" altLang="en-US" smtClean="0"/>
              <a:pPr/>
              <a:t>‹#›</a:t>
            </a:fld>
            <a:r>
              <a:rPr lang="en-US" altLang="zh-CN" dirty="0"/>
              <a:t>-</a:t>
            </a:r>
            <a:endParaRPr lang="zh-CN" altLang="en-US" dirty="0"/>
          </a:p>
        </p:txBody>
      </p:sp>
      <p:sp>
        <p:nvSpPr>
          <p:cNvPr id="14" name="Rectangle 13"/>
          <p:cNvSpPr>
            <a:spLocks noChangeArrowheads="1"/>
          </p:cNvSpPr>
          <p:nvPr userDrawn="1"/>
        </p:nvSpPr>
        <p:spPr bwMode="auto">
          <a:xfrm>
            <a:off x="0" y="4875626"/>
            <a:ext cx="9144000" cy="34289"/>
          </a:xfrm>
          <a:prstGeom prst="rect">
            <a:avLst/>
          </a:prstGeom>
          <a:gradFill>
            <a:gsLst>
              <a:gs pos="0">
                <a:schemeClr val="accent1"/>
              </a:gs>
              <a:gs pos="100000">
                <a:srgbClr val="FF0000">
                  <a:alpha val="60001"/>
                </a:srgbClr>
              </a:gs>
            </a:gsLst>
            <a:lin ang="0" scaled="1"/>
          </a:gradFill>
          <a:ln w="38100">
            <a:noFill/>
            <a:miter lim="800000"/>
            <a:headEnd/>
            <a:tailEnd/>
          </a:ln>
          <a:effectLst/>
        </p:spPr>
        <p:txBody>
          <a:bodyPr wrap="none" anchor="ctr"/>
          <a:lstStyle/>
          <a:p>
            <a:endParaRPr lang="zh-CN" altLang="en-US" sz="1350"/>
          </a:p>
        </p:txBody>
      </p:sp>
    </p:spTree>
    <p:extLst>
      <p:ext uri="{BB962C8B-B14F-4D97-AF65-F5344CB8AC3E}">
        <p14:creationId xmlns:p14="http://schemas.microsoft.com/office/powerpoint/2010/main" val="2489309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43" y="342900"/>
            <a:ext cx="2949575" cy="120015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740571"/>
            <a:ext cx="4629150" cy="365521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43" y="1543052"/>
            <a:ext cx="2949575"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pic>
        <p:nvPicPr>
          <p:cNvPr id="11" name="图片 10" descr="图片1.jpg"/>
          <p:cNvPicPr>
            <a:picLocks noChangeAspect="1"/>
          </p:cNvPicPr>
          <p:nvPr userDrawn="1"/>
        </p:nvPicPr>
        <p:blipFill>
          <a:blip r:embed="rId2"/>
          <a:stretch>
            <a:fillRect/>
          </a:stretch>
        </p:blipFill>
        <p:spPr>
          <a:xfrm>
            <a:off x="0" y="-18"/>
            <a:ext cx="9144000" cy="303516"/>
          </a:xfrm>
          <a:prstGeom prst="rect">
            <a:avLst/>
          </a:prstGeom>
        </p:spPr>
      </p:pic>
      <p:sp>
        <p:nvSpPr>
          <p:cNvPr id="3" name="内容占位符 2"/>
          <p:cNvSpPr>
            <a:spLocks noGrp="1"/>
          </p:cNvSpPr>
          <p:nvPr userDrawn="1">
            <p:ph sz="quarter" idx="10"/>
          </p:nvPr>
        </p:nvSpPr>
        <p:spPr>
          <a:xfrm>
            <a:off x="827584" y="735546"/>
            <a:ext cx="7776864" cy="3726414"/>
          </a:xfrm>
        </p:spPr>
        <p:txBody>
          <a:bodyPr/>
          <a:lstStyle>
            <a:lvl1pPr>
              <a:lnSpc>
                <a:spcPct val="125000"/>
              </a:lnSpc>
              <a:defRPr sz="2100" b="1"/>
            </a:lvl1pPr>
            <a:lvl2pPr>
              <a:lnSpc>
                <a:spcPct val="125000"/>
              </a:lnSpc>
              <a:defRPr sz="1800" b="1"/>
            </a:lvl2pPr>
            <a:lvl3pPr>
              <a:lnSpc>
                <a:spcPct val="125000"/>
              </a:lnSpc>
              <a:defRPr sz="1500" b="1"/>
            </a:lvl3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9" name="TextBox 8"/>
          <p:cNvSpPr txBox="1"/>
          <p:nvPr userDrawn="1"/>
        </p:nvSpPr>
        <p:spPr>
          <a:xfrm>
            <a:off x="5929322" y="0"/>
            <a:ext cx="3214710" cy="300082"/>
          </a:xfrm>
          <a:prstGeom prst="rect">
            <a:avLst/>
          </a:prstGeom>
          <a:noFill/>
        </p:spPr>
        <p:txBody>
          <a:bodyPr wrap="square" rtlCol="0">
            <a:spAutoFit/>
          </a:bodyPr>
          <a:lstStyle/>
          <a:p>
            <a:r>
              <a:rPr lang="zh-CN" altLang="en-US" sz="1350" b="1" dirty="0">
                <a:solidFill>
                  <a:schemeClr val="bg1"/>
                </a:solidFill>
                <a:latin typeface="华文仿宋" pitchFamily="2" charset="-122"/>
                <a:ea typeface="华文仿宋" pitchFamily="2" charset="-122"/>
              </a:rPr>
              <a:t>   </a:t>
            </a:r>
            <a:r>
              <a:rPr lang="en-US" altLang="zh-CN" sz="1350" b="1" dirty="0">
                <a:solidFill>
                  <a:schemeClr val="bg1"/>
                </a:solidFill>
                <a:latin typeface="华文仿宋" pitchFamily="2" charset="-122"/>
                <a:ea typeface="华文仿宋" pitchFamily="2" charset="-122"/>
              </a:rPr>
              <a:t>Java Web </a:t>
            </a:r>
            <a:r>
              <a:rPr lang="zh-CN" altLang="en-US" sz="1350" b="1" dirty="0">
                <a:solidFill>
                  <a:schemeClr val="bg1"/>
                </a:solidFill>
                <a:latin typeface="华文仿宋" pitchFamily="2" charset="-122"/>
                <a:ea typeface="华文仿宋" pitchFamily="2" charset="-122"/>
              </a:rPr>
              <a:t>应用开发概述</a:t>
            </a:r>
          </a:p>
        </p:txBody>
      </p:sp>
      <p:sp>
        <p:nvSpPr>
          <p:cNvPr id="10" name="灯片编号占位符 4"/>
          <p:cNvSpPr>
            <a:spLocks noGrp="1"/>
          </p:cNvSpPr>
          <p:nvPr>
            <p:ph type="sldNum" sz="quarter" idx="16"/>
          </p:nvPr>
        </p:nvSpPr>
        <p:spPr>
          <a:xfrm>
            <a:off x="7010432" y="4869675"/>
            <a:ext cx="2133600" cy="273844"/>
          </a:xfrm>
        </p:spPr>
        <p:txBody>
          <a:bodyPr/>
          <a:lstStyle>
            <a:lvl1pPr>
              <a:defRPr sz="1200">
                <a:solidFill>
                  <a:schemeClr val="tx1"/>
                </a:solidFill>
                <a:latin typeface="Times New Roman" pitchFamily="18" charset="0"/>
                <a:cs typeface="Times New Roman" pitchFamily="18" charset="0"/>
              </a:defRPr>
            </a:lvl1pPr>
          </a:lstStyle>
          <a:p>
            <a:r>
              <a:rPr lang="en-US" altLang="zh-CN" dirty="0"/>
              <a:t>-</a:t>
            </a:r>
            <a:fld id="{607E7C13-E761-4825-B475-3D492D85C8BC}" type="slidenum">
              <a:rPr lang="zh-CN" altLang="en-US" smtClean="0"/>
              <a:pPr/>
              <a:t>‹#›</a:t>
            </a:fld>
            <a:r>
              <a:rPr lang="en-US" altLang="zh-CN" dirty="0"/>
              <a:t>-</a:t>
            </a:r>
            <a:endParaRPr lang="zh-CN" altLang="en-US" dirty="0"/>
          </a:p>
        </p:txBody>
      </p:sp>
      <p:sp>
        <p:nvSpPr>
          <p:cNvPr id="14" name="Rectangle 13"/>
          <p:cNvSpPr>
            <a:spLocks noChangeArrowheads="1"/>
          </p:cNvSpPr>
          <p:nvPr userDrawn="1"/>
        </p:nvSpPr>
        <p:spPr bwMode="auto">
          <a:xfrm>
            <a:off x="0" y="4875626"/>
            <a:ext cx="9144000" cy="34289"/>
          </a:xfrm>
          <a:prstGeom prst="rect">
            <a:avLst/>
          </a:prstGeom>
          <a:gradFill>
            <a:gsLst>
              <a:gs pos="0">
                <a:schemeClr val="accent1"/>
              </a:gs>
              <a:gs pos="100000">
                <a:srgbClr val="FF0000">
                  <a:alpha val="60001"/>
                </a:srgbClr>
              </a:gs>
            </a:gsLst>
            <a:lin ang="0" scaled="1"/>
          </a:gradFill>
          <a:ln w="38100">
            <a:noFill/>
            <a:miter lim="800000"/>
            <a:headEnd/>
            <a:tailEnd/>
          </a:ln>
          <a:effectLst/>
        </p:spPr>
        <p:txBody>
          <a:bodyPr wrap="none" anchor="ctr"/>
          <a:lstStyle/>
          <a:p>
            <a:endParaRPr lang="zh-CN" altLang="en-US" sz="1350"/>
          </a:p>
        </p:txBody>
      </p:sp>
    </p:spTree>
    <p:extLst>
      <p:ext uri="{BB962C8B-B14F-4D97-AF65-F5344CB8AC3E}">
        <p14:creationId xmlns:p14="http://schemas.microsoft.com/office/powerpoint/2010/main" val="339682397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7_自定义版式">
    <p:spTree>
      <p:nvGrpSpPr>
        <p:cNvPr id="1" name=""/>
        <p:cNvGrpSpPr/>
        <p:nvPr/>
      </p:nvGrpSpPr>
      <p:grpSpPr>
        <a:xfrm>
          <a:off x="0" y="0"/>
          <a:ext cx="0" cy="0"/>
          <a:chOff x="0" y="0"/>
          <a:chExt cx="0" cy="0"/>
        </a:xfrm>
      </p:grpSpPr>
      <p:sp>
        <p:nvSpPr>
          <p:cNvPr id="55" name="AutoShape 2"/>
          <p:cNvSpPr>
            <a:spLocks noChangeArrowheads="1"/>
          </p:cNvSpPr>
          <p:nvPr userDrawn="1"/>
        </p:nvSpPr>
        <p:spPr bwMode="ltGray">
          <a:xfrm rot="5400000">
            <a:off x="-566737" y="776288"/>
            <a:ext cx="2628900" cy="3590925"/>
          </a:xfrm>
          <a:custGeom>
            <a:avLst/>
            <a:gdLst>
              <a:gd name="G0" fmla="+- 64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64"/>
              <a:gd name="G18" fmla="*/ 64 1 2"/>
              <a:gd name="G19" fmla="+- G18 5400 0"/>
              <a:gd name="G20" fmla="cos G19 11796480"/>
              <a:gd name="G21" fmla="sin G19 11796480"/>
              <a:gd name="G22" fmla="+- G20 10800 0"/>
              <a:gd name="G23" fmla="+- G21 10800 0"/>
              <a:gd name="G24" fmla="+- 10800 0 G20"/>
              <a:gd name="G25" fmla="+- 64 10800 0"/>
              <a:gd name="G26" fmla="?: G9 G17 G25"/>
              <a:gd name="G27" fmla="?: G9 0 21600"/>
              <a:gd name="G28" fmla="cos 10800 11796480"/>
              <a:gd name="G29" fmla="sin 10800 11796480"/>
              <a:gd name="G30" fmla="sin 64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68 w 21600"/>
              <a:gd name="T15" fmla="*/ 10800 h 21600"/>
              <a:gd name="T16" fmla="*/ 10800 w 21600"/>
              <a:gd name="T17" fmla="*/ 10736 h 21600"/>
              <a:gd name="T18" fmla="*/ 16232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36" y="10800"/>
                </a:moveTo>
                <a:cubicBezTo>
                  <a:pt x="10736" y="10764"/>
                  <a:pt x="10764" y="10736"/>
                  <a:pt x="10800" y="10736"/>
                </a:cubicBezTo>
                <a:cubicBezTo>
                  <a:pt x="10835" y="10735"/>
                  <a:pt x="10863" y="10764"/>
                  <a:pt x="10864" y="10799"/>
                </a:cubicBezTo>
                <a:lnTo>
                  <a:pt x="21600" y="10800"/>
                </a:lnTo>
                <a:cubicBezTo>
                  <a:pt x="21600" y="4835"/>
                  <a:pt x="16764" y="0"/>
                  <a:pt x="10800" y="0"/>
                </a:cubicBezTo>
                <a:cubicBezTo>
                  <a:pt x="4835" y="0"/>
                  <a:pt x="0" y="4835"/>
                  <a:pt x="0" y="10800"/>
                </a:cubicBezTo>
                <a:close/>
              </a:path>
            </a:pathLst>
          </a:custGeom>
          <a:gradFill rotWithShape="1">
            <a:gsLst>
              <a:gs pos="0">
                <a:schemeClr val="bg1">
                  <a:lumMod val="85000"/>
                </a:schemeClr>
              </a:gs>
              <a:gs pos="100000">
                <a:schemeClr val="accent1">
                  <a:gamma/>
                  <a:tint val="45490"/>
                  <a:invGamma/>
                </a:schemeClr>
              </a:gs>
            </a:gsLst>
            <a:lin ang="5400000" scaled="1"/>
          </a:gradFill>
          <a:ln w="9525" algn="ctr">
            <a:noFill/>
            <a:miter lim="800000"/>
            <a:headEnd/>
            <a:tailEnd/>
          </a:ln>
          <a:effectLst/>
        </p:spPr>
        <p:txBody>
          <a:bodyPr wrap="none" anchor="ctr"/>
          <a:lstStyle/>
          <a:p>
            <a:pPr>
              <a:defRPr/>
            </a:pPr>
            <a:endParaRPr lang="zh-CN" altLang="en-US" sz="1350"/>
          </a:p>
        </p:txBody>
      </p:sp>
      <p:sp>
        <p:nvSpPr>
          <p:cNvPr id="56" name="AutoShape 3"/>
          <p:cNvSpPr>
            <a:spLocks noChangeArrowheads="1"/>
          </p:cNvSpPr>
          <p:nvPr userDrawn="1"/>
        </p:nvSpPr>
        <p:spPr bwMode="gray">
          <a:xfrm rot="5400000">
            <a:off x="-827286" y="360561"/>
            <a:ext cx="3323035" cy="4430713"/>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solidFill>
            <a:schemeClr val="bg1">
              <a:lumMod val="75000"/>
            </a:schemeClr>
          </a:solidFill>
          <a:ln w="9525" algn="ctr">
            <a:noFill/>
            <a:miter lim="800000"/>
            <a:headEnd/>
            <a:tailEnd/>
          </a:ln>
          <a:effectLst/>
        </p:spPr>
        <p:txBody>
          <a:bodyPr wrap="none" anchor="ctr"/>
          <a:lstStyle/>
          <a:p>
            <a:pPr>
              <a:defRPr/>
            </a:pPr>
            <a:endParaRPr lang="zh-CN" altLang="en-US" sz="1350"/>
          </a:p>
        </p:txBody>
      </p:sp>
      <p:sp>
        <p:nvSpPr>
          <p:cNvPr id="106" name="文本占位符 105"/>
          <p:cNvSpPr>
            <a:spLocks noGrp="1"/>
          </p:cNvSpPr>
          <p:nvPr>
            <p:ph type="body" sz="quarter" idx="11"/>
          </p:nvPr>
        </p:nvSpPr>
        <p:spPr>
          <a:xfrm>
            <a:off x="3347864" y="2378945"/>
            <a:ext cx="4714908" cy="375041"/>
          </a:xfrm>
        </p:spPr>
        <p:txBody>
          <a:bodyPr>
            <a:noAutofit/>
          </a:bodyPr>
          <a:lstStyle>
            <a:lvl1pPr>
              <a:buNone/>
              <a:defRPr sz="1950" b="1">
                <a:solidFill>
                  <a:srgbClr val="0000FF"/>
                </a:solidFill>
                <a:latin typeface="微软雅黑" pitchFamily="34" charset="-122"/>
                <a:ea typeface="微软雅黑" pitchFamily="34" charset="-122"/>
              </a:defRPr>
            </a:lvl1pPr>
          </a:lstStyle>
          <a:p>
            <a:pPr lvl="0"/>
            <a:endParaRPr lang="zh-CN" altLang="en-US" dirty="0"/>
          </a:p>
        </p:txBody>
      </p:sp>
      <p:sp>
        <p:nvSpPr>
          <p:cNvPr id="107" name="文本占位符 105"/>
          <p:cNvSpPr>
            <a:spLocks noGrp="1"/>
          </p:cNvSpPr>
          <p:nvPr>
            <p:ph type="body" sz="quarter" idx="12"/>
          </p:nvPr>
        </p:nvSpPr>
        <p:spPr>
          <a:xfrm>
            <a:off x="3131840" y="3023434"/>
            <a:ext cx="4714908" cy="375041"/>
          </a:xfrm>
        </p:spPr>
        <p:txBody>
          <a:bodyPr>
            <a:noAutofit/>
          </a:bodyPr>
          <a:lstStyle>
            <a:lvl1pPr>
              <a:buNone/>
              <a:defRPr sz="1950" b="1">
                <a:solidFill>
                  <a:schemeClr val="tx1">
                    <a:lumMod val="50000"/>
                    <a:lumOff val="50000"/>
                  </a:schemeClr>
                </a:solidFill>
                <a:latin typeface="微软雅黑" pitchFamily="34" charset="-122"/>
                <a:ea typeface="微软雅黑" pitchFamily="34" charset="-122"/>
              </a:defRPr>
            </a:lvl1pPr>
          </a:lstStyle>
          <a:p>
            <a:pPr lvl="0"/>
            <a:endParaRPr lang="zh-CN" altLang="en-US" dirty="0"/>
          </a:p>
        </p:txBody>
      </p:sp>
      <p:sp>
        <p:nvSpPr>
          <p:cNvPr id="109" name="文本占位符 105"/>
          <p:cNvSpPr>
            <a:spLocks noGrp="1"/>
          </p:cNvSpPr>
          <p:nvPr>
            <p:ph type="body" sz="quarter" idx="14"/>
          </p:nvPr>
        </p:nvSpPr>
        <p:spPr>
          <a:xfrm>
            <a:off x="2483768" y="3651870"/>
            <a:ext cx="4714908" cy="375041"/>
          </a:xfrm>
        </p:spPr>
        <p:txBody>
          <a:bodyPr>
            <a:noAutofit/>
          </a:bodyPr>
          <a:lstStyle>
            <a:lvl1pPr>
              <a:buNone/>
              <a:defRPr sz="1950" b="1">
                <a:solidFill>
                  <a:schemeClr val="tx1">
                    <a:lumMod val="50000"/>
                    <a:lumOff val="50000"/>
                  </a:schemeClr>
                </a:solidFill>
                <a:latin typeface="微软雅黑" pitchFamily="34" charset="-122"/>
                <a:ea typeface="微软雅黑" pitchFamily="34" charset="-122"/>
              </a:defRPr>
            </a:lvl1pPr>
          </a:lstStyle>
          <a:p>
            <a:pPr lvl="0"/>
            <a:endParaRPr lang="zh-CN" altLang="en-US" dirty="0"/>
          </a:p>
        </p:txBody>
      </p:sp>
      <p:pic>
        <p:nvPicPr>
          <p:cNvPr id="111" name="图片 110" descr="图片1.jpg"/>
          <p:cNvPicPr>
            <a:picLocks noChangeAspect="1"/>
          </p:cNvPicPr>
          <p:nvPr userDrawn="1"/>
        </p:nvPicPr>
        <p:blipFill>
          <a:blip r:embed="rId2"/>
          <a:stretch>
            <a:fillRect/>
          </a:stretch>
        </p:blipFill>
        <p:spPr>
          <a:xfrm>
            <a:off x="0" y="-18"/>
            <a:ext cx="9144000" cy="303516"/>
          </a:xfrm>
          <a:prstGeom prst="rect">
            <a:avLst/>
          </a:prstGeom>
        </p:spPr>
      </p:pic>
      <p:cxnSp>
        <p:nvCxnSpPr>
          <p:cNvPr id="116" name="直接连接符 115"/>
          <p:cNvCxnSpPr/>
          <p:nvPr userDrawn="1"/>
        </p:nvCxnSpPr>
        <p:spPr>
          <a:xfrm>
            <a:off x="3034564" y="2786583"/>
            <a:ext cx="5857916" cy="1191"/>
          </a:xfrm>
          <a:prstGeom prst="line">
            <a:avLst/>
          </a:prstGeom>
          <a:ln w="38100">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userDrawn="1"/>
        </p:nvCxnSpPr>
        <p:spPr>
          <a:xfrm>
            <a:off x="2746532" y="3434655"/>
            <a:ext cx="5857916" cy="1191"/>
          </a:xfrm>
          <a:prstGeom prst="line">
            <a:avLst/>
          </a:prstGeom>
          <a:ln w="254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userDrawn="1"/>
        </p:nvCxnSpPr>
        <p:spPr>
          <a:xfrm>
            <a:off x="1810428" y="4080917"/>
            <a:ext cx="5857916" cy="1191"/>
          </a:xfrm>
          <a:prstGeom prst="line">
            <a:avLst/>
          </a:prstGeom>
          <a:ln w="254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20" name="椭圆 119"/>
          <p:cNvSpPr/>
          <p:nvPr userDrawn="1"/>
        </p:nvSpPr>
        <p:spPr>
          <a:xfrm>
            <a:off x="2822531" y="2408105"/>
            <a:ext cx="395287" cy="296465"/>
          </a:xfrm>
          <a:prstGeom prst="ellipse">
            <a:avLst/>
          </a:prstGeom>
          <a:solidFill>
            <a:schemeClr val="bg1"/>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p>
        </p:txBody>
      </p:sp>
      <p:sp>
        <p:nvSpPr>
          <p:cNvPr id="121" name="椭圆 120"/>
          <p:cNvSpPr/>
          <p:nvPr userDrawn="1"/>
        </p:nvSpPr>
        <p:spPr>
          <a:xfrm>
            <a:off x="2627785" y="3056177"/>
            <a:ext cx="395287" cy="296465"/>
          </a:xfrm>
          <a:prstGeom prst="ellipse">
            <a:avLst/>
          </a:prstGeom>
          <a:solidFill>
            <a:schemeClr val="bg1"/>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p>
        </p:txBody>
      </p:sp>
      <p:sp>
        <p:nvSpPr>
          <p:cNvPr id="123" name="椭圆 122"/>
          <p:cNvSpPr/>
          <p:nvPr userDrawn="1"/>
        </p:nvSpPr>
        <p:spPr>
          <a:xfrm>
            <a:off x="2011914" y="3664369"/>
            <a:ext cx="395287" cy="296465"/>
          </a:xfrm>
          <a:prstGeom prst="ellipse">
            <a:avLst/>
          </a:prstGeom>
          <a:solidFill>
            <a:schemeClr val="bg1"/>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p>
        </p:txBody>
      </p:sp>
      <p:sp>
        <p:nvSpPr>
          <p:cNvPr id="127" name="灯片编号占位符 4"/>
          <p:cNvSpPr>
            <a:spLocks noGrp="1"/>
          </p:cNvSpPr>
          <p:nvPr>
            <p:ph type="sldNum" sz="quarter" idx="16"/>
          </p:nvPr>
        </p:nvSpPr>
        <p:spPr>
          <a:xfrm>
            <a:off x="7010432" y="4869675"/>
            <a:ext cx="2133600" cy="273844"/>
          </a:xfrm>
        </p:spPr>
        <p:txBody>
          <a:bodyPr/>
          <a:lstStyle>
            <a:lvl1pPr>
              <a:defRPr sz="1200">
                <a:solidFill>
                  <a:schemeClr val="tx1"/>
                </a:solidFill>
                <a:latin typeface="Times New Roman" pitchFamily="18" charset="0"/>
                <a:cs typeface="Times New Roman" pitchFamily="18" charset="0"/>
              </a:defRPr>
            </a:lvl1pPr>
          </a:lstStyle>
          <a:p>
            <a:r>
              <a:rPr lang="en-US" altLang="zh-CN" dirty="0"/>
              <a:t>-</a:t>
            </a:r>
            <a:fld id="{607E7C13-E761-4825-B475-3D492D85C8BC}" type="slidenum">
              <a:rPr lang="zh-CN" altLang="en-US" smtClean="0"/>
              <a:pPr/>
              <a:t>‹#›</a:t>
            </a:fld>
            <a:r>
              <a:rPr lang="en-US" altLang="zh-CN" dirty="0"/>
              <a:t>-</a:t>
            </a:r>
            <a:endParaRPr lang="zh-CN" altLang="en-US" dirty="0"/>
          </a:p>
        </p:txBody>
      </p:sp>
      <p:sp>
        <p:nvSpPr>
          <p:cNvPr id="20" name="文本占位符 105"/>
          <p:cNvSpPr>
            <a:spLocks noGrp="1"/>
          </p:cNvSpPr>
          <p:nvPr>
            <p:ph type="body" sz="quarter" idx="17"/>
          </p:nvPr>
        </p:nvSpPr>
        <p:spPr>
          <a:xfrm>
            <a:off x="2483768" y="1083992"/>
            <a:ext cx="4714908" cy="375041"/>
          </a:xfrm>
        </p:spPr>
        <p:txBody>
          <a:bodyPr>
            <a:noAutofit/>
          </a:bodyPr>
          <a:lstStyle>
            <a:lvl1pPr>
              <a:buNone/>
              <a:defRPr sz="1950" b="1">
                <a:solidFill>
                  <a:schemeClr val="tx1">
                    <a:lumMod val="50000"/>
                    <a:lumOff val="50000"/>
                  </a:schemeClr>
                </a:solidFill>
                <a:latin typeface="微软雅黑" pitchFamily="34" charset="-122"/>
                <a:ea typeface="微软雅黑" pitchFamily="34" charset="-122"/>
              </a:defRPr>
            </a:lvl1pPr>
          </a:lstStyle>
          <a:p>
            <a:pPr lvl="0"/>
            <a:endParaRPr lang="zh-CN" altLang="en-US" dirty="0"/>
          </a:p>
        </p:txBody>
      </p:sp>
      <p:sp>
        <p:nvSpPr>
          <p:cNvPr id="21" name="文本占位符 105"/>
          <p:cNvSpPr>
            <a:spLocks noGrp="1"/>
          </p:cNvSpPr>
          <p:nvPr>
            <p:ph type="body" sz="quarter" idx="18"/>
          </p:nvPr>
        </p:nvSpPr>
        <p:spPr>
          <a:xfrm>
            <a:off x="3131840" y="1727290"/>
            <a:ext cx="4714908" cy="375041"/>
          </a:xfrm>
        </p:spPr>
        <p:txBody>
          <a:bodyPr>
            <a:noAutofit/>
          </a:bodyPr>
          <a:lstStyle>
            <a:lvl1pPr>
              <a:buNone/>
              <a:defRPr sz="1950" b="1">
                <a:solidFill>
                  <a:schemeClr val="tx1">
                    <a:lumMod val="50000"/>
                    <a:lumOff val="50000"/>
                  </a:schemeClr>
                </a:solidFill>
                <a:latin typeface="微软雅黑" pitchFamily="34" charset="-122"/>
                <a:ea typeface="微软雅黑" pitchFamily="34" charset="-122"/>
              </a:defRPr>
            </a:lvl1pPr>
          </a:lstStyle>
          <a:p>
            <a:pPr lvl="0"/>
            <a:endParaRPr lang="zh-CN" altLang="en-US" dirty="0"/>
          </a:p>
        </p:txBody>
      </p:sp>
      <p:cxnSp>
        <p:nvCxnSpPr>
          <p:cNvPr id="22" name="直接连接符 21"/>
          <p:cNvCxnSpPr/>
          <p:nvPr userDrawn="1"/>
        </p:nvCxnSpPr>
        <p:spPr>
          <a:xfrm>
            <a:off x="2530508" y="1491630"/>
            <a:ext cx="5857916" cy="1191"/>
          </a:xfrm>
          <a:prstGeom prst="line">
            <a:avLst/>
          </a:prstGeom>
          <a:ln w="254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nvCxnSpPr>
        <p:spPr>
          <a:xfrm>
            <a:off x="2987824" y="2138511"/>
            <a:ext cx="5857916" cy="1191"/>
          </a:xfrm>
          <a:prstGeom prst="line">
            <a:avLst/>
          </a:prstGeom>
          <a:ln w="254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4" name="椭圆 23"/>
          <p:cNvSpPr/>
          <p:nvPr userDrawn="1"/>
        </p:nvSpPr>
        <p:spPr>
          <a:xfrm>
            <a:off x="1958435" y="1113589"/>
            <a:ext cx="395287" cy="296465"/>
          </a:xfrm>
          <a:prstGeom prst="ellipse">
            <a:avLst/>
          </a:prstGeom>
          <a:solidFill>
            <a:schemeClr val="bg1"/>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p>
        </p:txBody>
      </p:sp>
      <p:sp>
        <p:nvSpPr>
          <p:cNvPr id="25" name="椭圆 24"/>
          <p:cNvSpPr/>
          <p:nvPr userDrawn="1"/>
        </p:nvSpPr>
        <p:spPr>
          <a:xfrm>
            <a:off x="2604797" y="1760033"/>
            <a:ext cx="395287" cy="296465"/>
          </a:xfrm>
          <a:prstGeom prst="ellipse">
            <a:avLst/>
          </a:prstGeom>
          <a:solidFill>
            <a:schemeClr val="bg1"/>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p>
        </p:txBody>
      </p:sp>
      <p:sp>
        <p:nvSpPr>
          <p:cNvPr id="27" name="TextBox 26"/>
          <p:cNvSpPr txBox="1"/>
          <p:nvPr userDrawn="1"/>
        </p:nvSpPr>
        <p:spPr>
          <a:xfrm>
            <a:off x="5940152" y="0"/>
            <a:ext cx="3249066" cy="300082"/>
          </a:xfrm>
          <a:prstGeom prst="rect">
            <a:avLst/>
          </a:prstGeom>
          <a:noFill/>
        </p:spPr>
        <p:txBody>
          <a:bodyPr wrap="square" rtlCol="0">
            <a:spAutoFit/>
          </a:bodyPr>
          <a:lstStyle/>
          <a:p>
            <a:r>
              <a:rPr lang="zh-CN" altLang="en-US" sz="1350" b="1" dirty="0">
                <a:solidFill>
                  <a:schemeClr val="bg1"/>
                </a:solidFill>
                <a:latin typeface="华文仿宋" pitchFamily="2" charset="-122"/>
                <a:ea typeface="华文仿宋" pitchFamily="2" charset="-122"/>
              </a:rPr>
              <a:t>   </a:t>
            </a:r>
            <a:r>
              <a:rPr lang="en-US" altLang="zh-CN" sz="1350" b="1" dirty="0">
                <a:solidFill>
                  <a:schemeClr val="bg1"/>
                </a:solidFill>
                <a:latin typeface="华文仿宋" pitchFamily="2" charset="-122"/>
                <a:ea typeface="华文仿宋" pitchFamily="2" charset="-122"/>
              </a:rPr>
              <a:t>Java Web </a:t>
            </a:r>
            <a:r>
              <a:rPr lang="zh-CN" altLang="en-US" sz="1350" b="1" dirty="0">
                <a:solidFill>
                  <a:schemeClr val="bg1"/>
                </a:solidFill>
                <a:latin typeface="华文仿宋" pitchFamily="2" charset="-122"/>
                <a:ea typeface="华文仿宋" pitchFamily="2" charset="-122"/>
              </a:rPr>
              <a:t>网站开发基础</a:t>
            </a:r>
          </a:p>
        </p:txBody>
      </p:sp>
      <p:sp>
        <p:nvSpPr>
          <p:cNvPr id="26" name="椭圆 25"/>
          <p:cNvSpPr/>
          <p:nvPr userDrawn="1"/>
        </p:nvSpPr>
        <p:spPr>
          <a:xfrm>
            <a:off x="2963522" y="2511675"/>
            <a:ext cx="119098" cy="89324"/>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 name="TextBox 27"/>
          <p:cNvSpPr txBox="1"/>
          <p:nvPr userDrawn="1"/>
        </p:nvSpPr>
        <p:spPr>
          <a:xfrm>
            <a:off x="1149470" y="1875229"/>
            <a:ext cx="614218" cy="484748"/>
          </a:xfrm>
          <a:prstGeom prst="rect">
            <a:avLst/>
          </a:prstGeom>
          <a:noFill/>
        </p:spPr>
        <p:txBody>
          <a:bodyPr vert="horz" wrap="square" rtlCol="0">
            <a:spAutoFit/>
          </a:bodyPr>
          <a:lstStyle/>
          <a:p>
            <a:pPr algn="ctr"/>
            <a:r>
              <a:rPr lang="zh-CN" altLang="en-US" sz="2550" b="1" dirty="0">
                <a:solidFill>
                  <a:srgbClr val="0066FF"/>
                </a:solidFill>
                <a:latin typeface="华文隶书" pitchFamily="2" charset="-122"/>
                <a:ea typeface="华文隶书" pitchFamily="2" charset="-122"/>
              </a:rPr>
              <a:t> </a:t>
            </a:r>
          </a:p>
        </p:txBody>
      </p:sp>
    </p:spTree>
    <p:extLst>
      <p:ext uri="{BB962C8B-B14F-4D97-AF65-F5344CB8AC3E}">
        <p14:creationId xmlns:p14="http://schemas.microsoft.com/office/powerpoint/2010/main" val="312791181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7_标题和内容">
    <p:spTree>
      <p:nvGrpSpPr>
        <p:cNvPr id="1" name=""/>
        <p:cNvGrpSpPr/>
        <p:nvPr/>
      </p:nvGrpSpPr>
      <p:grpSpPr>
        <a:xfrm>
          <a:off x="0" y="0"/>
          <a:ext cx="0" cy="0"/>
          <a:chOff x="0" y="0"/>
          <a:chExt cx="0" cy="0"/>
        </a:xfrm>
      </p:grpSpPr>
      <p:pic>
        <p:nvPicPr>
          <p:cNvPr id="11" name="图片 10" descr="图片1.jpg"/>
          <p:cNvPicPr>
            <a:picLocks noChangeAspect="1"/>
          </p:cNvPicPr>
          <p:nvPr userDrawn="1"/>
        </p:nvPicPr>
        <p:blipFill>
          <a:blip r:embed="rId2"/>
          <a:stretch>
            <a:fillRect/>
          </a:stretch>
        </p:blipFill>
        <p:spPr>
          <a:xfrm>
            <a:off x="0" y="-18"/>
            <a:ext cx="9144000" cy="303516"/>
          </a:xfrm>
          <a:prstGeom prst="rect">
            <a:avLst/>
          </a:prstGeom>
        </p:spPr>
      </p:pic>
      <p:pic>
        <p:nvPicPr>
          <p:cNvPr id="12" name="图片 11" descr="图片1.jpg"/>
          <p:cNvPicPr>
            <a:picLocks/>
          </p:cNvPicPr>
          <p:nvPr userDrawn="1"/>
        </p:nvPicPr>
        <p:blipFill>
          <a:blip r:embed="rId3" cstate="print"/>
          <a:stretch>
            <a:fillRect/>
          </a:stretch>
        </p:blipFill>
        <p:spPr>
          <a:xfrm>
            <a:off x="0" y="755263"/>
            <a:ext cx="7200000" cy="27000"/>
          </a:xfrm>
          <a:prstGeom prst="rect">
            <a:avLst/>
          </a:prstGeom>
        </p:spPr>
      </p:pic>
      <p:sp>
        <p:nvSpPr>
          <p:cNvPr id="3" name="内容占位符 2"/>
          <p:cNvSpPr>
            <a:spLocks noGrp="1"/>
          </p:cNvSpPr>
          <p:nvPr userDrawn="1">
            <p:ph sz="quarter" idx="10"/>
          </p:nvPr>
        </p:nvSpPr>
        <p:spPr>
          <a:xfrm>
            <a:off x="827584" y="1059582"/>
            <a:ext cx="7776864" cy="3726414"/>
          </a:xfrm>
        </p:spPr>
        <p:txBody>
          <a:bodyPr/>
          <a:lstStyle>
            <a:lvl1pPr>
              <a:lnSpc>
                <a:spcPct val="125000"/>
              </a:lnSpc>
              <a:defRPr sz="2100" b="1"/>
            </a:lvl1pPr>
            <a:lvl2pPr>
              <a:lnSpc>
                <a:spcPct val="125000"/>
              </a:lnSpc>
              <a:defRPr sz="1800" b="1"/>
            </a:lvl2pPr>
            <a:lvl3pPr>
              <a:lnSpc>
                <a:spcPct val="125000"/>
              </a:lnSpc>
              <a:defRPr sz="1500" b="1"/>
            </a:lvl3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10" name="灯片编号占位符 4"/>
          <p:cNvSpPr>
            <a:spLocks noGrp="1"/>
          </p:cNvSpPr>
          <p:nvPr>
            <p:ph type="sldNum" sz="quarter" idx="16"/>
          </p:nvPr>
        </p:nvSpPr>
        <p:spPr>
          <a:xfrm>
            <a:off x="7010432" y="4869675"/>
            <a:ext cx="2133600" cy="273844"/>
          </a:xfrm>
        </p:spPr>
        <p:txBody>
          <a:bodyPr/>
          <a:lstStyle>
            <a:lvl1pPr>
              <a:defRPr sz="1200">
                <a:solidFill>
                  <a:schemeClr val="tx1"/>
                </a:solidFill>
                <a:latin typeface="Times New Roman" pitchFamily="18" charset="0"/>
                <a:cs typeface="Times New Roman" pitchFamily="18" charset="0"/>
              </a:defRPr>
            </a:lvl1pPr>
          </a:lstStyle>
          <a:p>
            <a:r>
              <a:rPr lang="en-US" altLang="zh-CN" dirty="0"/>
              <a:t>-</a:t>
            </a:r>
            <a:fld id="{607E7C13-E761-4825-B475-3D492D85C8BC}" type="slidenum">
              <a:rPr lang="zh-CN" altLang="en-US" smtClean="0"/>
              <a:pPr/>
              <a:t>‹#›</a:t>
            </a:fld>
            <a:r>
              <a:rPr lang="en-US" altLang="zh-CN" dirty="0"/>
              <a:t>-</a:t>
            </a:r>
            <a:endParaRPr lang="zh-CN" altLang="en-US" dirty="0"/>
          </a:p>
        </p:txBody>
      </p:sp>
      <p:sp>
        <p:nvSpPr>
          <p:cNvPr id="14" name="Rectangle 13"/>
          <p:cNvSpPr>
            <a:spLocks noChangeArrowheads="1"/>
          </p:cNvSpPr>
          <p:nvPr userDrawn="1"/>
        </p:nvSpPr>
        <p:spPr bwMode="auto">
          <a:xfrm>
            <a:off x="0" y="4875626"/>
            <a:ext cx="9144000" cy="34289"/>
          </a:xfrm>
          <a:prstGeom prst="rect">
            <a:avLst/>
          </a:prstGeom>
          <a:gradFill>
            <a:gsLst>
              <a:gs pos="0">
                <a:schemeClr val="accent1"/>
              </a:gs>
              <a:gs pos="100000">
                <a:srgbClr val="FF0000">
                  <a:alpha val="60001"/>
                </a:srgbClr>
              </a:gs>
            </a:gsLst>
            <a:lin ang="0" scaled="1"/>
          </a:gradFill>
          <a:ln w="38100">
            <a:noFill/>
            <a:miter lim="800000"/>
            <a:headEnd/>
            <a:tailEnd/>
          </a:ln>
          <a:effectLst/>
        </p:spPr>
        <p:txBody>
          <a:bodyPr wrap="none" anchor="ctr"/>
          <a:lstStyle/>
          <a:p>
            <a:endParaRPr lang="zh-CN" altLang="en-US" sz="1350"/>
          </a:p>
        </p:txBody>
      </p:sp>
      <p:sp>
        <p:nvSpPr>
          <p:cNvPr id="4" name="内容占位符 3"/>
          <p:cNvSpPr>
            <a:spLocks noGrp="1"/>
          </p:cNvSpPr>
          <p:nvPr>
            <p:ph sz="quarter" idx="17" hasCustomPrompt="1"/>
          </p:nvPr>
        </p:nvSpPr>
        <p:spPr>
          <a:xfrm>
            <a:off x="107504" y="303498"/>
            <a:ext cx="6840760" cy="451765"/>
          </a:xfrm>
        </p:spPr>
        <p:txBody>
          <a:bodyPr>
            <a:noAutofit/>
          </a:bodyPr>
          <a:lstStyle>
            <a:lvl1pPr marL="0" indent="0">
              <a:buNone/>
              <a:defRPr sz="2100" b="1">
                <a:solidFill>
                  <a:srgbClr val="0000FF"/>
                </a:solidFill>
                <a:latin typeface="隶书" pitchFamily="49" charset="-122"/>
                <a:ea typeface="隶书" pitchFamily="49" charset="-122"/>
              </a:defRPr>
            </a:lvl1pPr>
          </a:lstStyle>
          <a:p>
            <a:pPr lvl="0"/>
            <a:r>
              <a:rPr lang="zh-CN" altLang="en-US" dirty="0"/>
              <a:t>插入标题</a:t>
            </a:r>
          </a:p>
        </p:txBody>
      </p:sp>
      <p:sp>
        <p:nvSpPr>
          <p:cNvPr id="15" name="TextBox 14"/>
          <p:cNvSpPr txBox="1"/>
          <p:nvPr userDrawn="1"/>
        </p:nvSpPr>
        <p:spPr>
          <a:xfrm>
            <a:off x="5894934" y="0"/>
            <a:ext cx="3357586" cy="300082"/>
          </a:xfrm>
          <a:prstGeom prst="rect">
            <a:avLst/>
          </a:prstGeom>
          <a:noFill/>
        </p:spPr>
        <p:txBody>
          <a:bodyPr wrap="square" rtlCol="0">
            <a:spAutoFit/>
          </a:bodyPr>
          <a:lstStyle/>
          <a:p>
            <a:r>
              <a:rPr lang="zh-CN" altLang="en-US" sz="1350" b="1" dirty="0">
                <a:solidFill>
                  <a:schemeClr val="bg1"/>
                </a:solidFill>
                <a:latin typeface="华文仿宋" pitchFamily="2" charset="-122"/>
                <a:ea typeface="华文仿宋" pitchFamily="2" charset="-122"/>
              </a:rPr>
              <a:t>   </a:t>
            </a:r>
            <a:r>
              <a:rPr lang="en-US" altLang="zh-CN" sz="1350" b="1" dirty="0">
                <a:solidFill>
                  <a:schemeClr val="bg1"/>
                </a:solidFill>
                <a:latin typeface="华文仿宋" pitchFamily="2" charset="-122"/>
                <a:ea typeface="华文仿宋" pitchFamily="2" charset="-122"/>
              </a:rPr>
              <a:t>Java Web </a:t>
            </a:r>
            <a:r>
              <a:rPr lang="zh-CN" altLang="en-US" sz="1350" b="1" dirty="0">
                <a:solidFill>
                  <a:schemeClr val="bg1"/>
                </a:solidFill>
                <a:latin typeface="华文仿宋" pitchFamily="2" charset="-122"/>
                <a:ea typeface="华文仿宋" pitchFamily="2" charset="-122"/>
              </a:rPr>
              <a:t>应用开发概述</a:t>
            </a:r>
          </a:p>
        </p:txBody>
      </p:sp>
    </p:spTree>
    <p:extLst>
      <p:ext uri="{BB962C8B-B14F-4D97-AF65-F5344CB8AC3E}">
        <p14:creationId xmlns:p14="http://schemas.microsoft.com/office/powerpoint/2010/main" val="255046496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pic>
        <p:nvPicPr>
          <p:cNvPr id="11" name="图片 10" descr="图片1.jpg"/>
          <p:cNvPicPr>
            <a:picLocks noChangeAspect="1"/>
          </p:cNvPicPr>
          <p:nvPr userDrawn="1"/>
        </p:nvPicPr>
        <p:blipFill>
          <a:blip r:embed="rId2"/>
          <a:stretch>
            <a:fillRect/>
          </a:stretch>
        </p:blipFill>
        <p:spPr>
          <a:xfrm>
            <a:off x="0" y="-18"/>
            <a:ext cx="9144000" cy="303516"/>
          </a:xfrm>
          <a:prstGeom prst="rect">
            <a:avLst/>
          </a:prstGeom>
        </p:spPr>
      </p:pic>
      <p:pic>
        <p:nvPicPr>
          <p:cNvPr id="12" name="图片 11" descr="图片1.jpg"/>
          <p:cNvPicPr>
            <a:picLocks/>
          </p:cNvPicPr>
          <p:nvPr userDrawn="1"/>
        </p:nvPicPr>
        <p:blipFill>
          <a:blip r:embed="rId3" cstate="print"/>
          <a:stretch>
            <a:fillRect/>
          </a:stretch>
        </p:blipFill>
        <p:spPr>
          <a:xfrm>
            <a:off x="0" y="755263"/>
            <a:ext cx="7200000" cy="27000"/>
          </a:xfrm>
          <a:prstGeom prst="rect">
            <a:avLst/>
          </a:prstGeom>
        </p:spPr>
      </p:pic>
      <p:sp>
        <p:nvSpPr>
          <p:cNvPr id="3" name="内容占位符 2"/>
          <p:cNvSpPr>
            <a:spLocks noGrp="1"/>
          </p:cNvSpPr>
          <p:nvPr userDrawn="1">
            <p:ph sz="quarter" idx="10"/>
          </p:nvPr>
        </p:nvSpPr>
        <p:spPr>
          <a:xfrm>
            <a:off x="827584" y="1059582"/>
            <a:ext cx="7776864" cy="3726414"/>
          </a:xfrm>
        </p:spPr>
        <p:txBody>
          <a:bodyPr/>
          <a:lstStyle>
            <a:lvl1pPr>
              <a:lnSpc>
                <a:spcPct val="125000"/>
              </a:lnSpc>
              <a:defRPr sz="2100" b="1"/>
            </a:lvl1pPr>
            <a:lvl2pPr>
              <a:lnSpc>
                <a:spcPct val="125000"/>
              </a:lnSpc>
              <a:defRPr sz="1800" b="1"/>
            </a:lvl2pPr>
            <a:lvl3pPr>
              <a:lnSpc>
                <a:spcPct val="125000"/>
              </a:lnSpc>
              <a:defRPr sz="1500" b="1"/>
            </a:lvl3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10" name="灯片编号占位符 4"/>
          <p:cNvSpPr>
            <a:spLocks noGrp="1"/>
          </p:cNvSpPr>
          <p:nvPr>
            <p:ph type="sldNum" sz="quarter" idx="16"/>
          </p:nvPr>
        </p:nvSpPr>
        <p:spPr>
          <a:xfrm>
            <a:off x="7010432" y="4869675"/>
            <a:ext cx="2133600" cy="273844"/>
          </a:xfrm>
        </p:spPr>
        <p:txBody>
          <a:bodyPr/>
          <a:lstStyle>
            <a:lvl1pPr>
              <a:defRPr sz="1200">
                <a:solidFill>
                  <a:schemeClr val="tx1"/>
                </a:solidFill>
                <a:latin typeface="Times New Roman" pitchFamily="18" charset="0"/>
                <a:cs typeface="Times New Roman" pitchFamily="18" charset="0"/>
              </a:defRPr>
            </a:lvl1pPr>
          </a:lstStyle>
          <a:p>
            <a:r>
              <a:rPr lang="en-US" altLang="zh-CN" dirty="0"/>
              <a:t>-</a:t>
            </a:r>
            <a:fld id="{607E7C13-E761-4825-B475-3D492D85C8BC}" type="slidenum">
              <a:rPr lang="zh-CN" altLang="en-US" smtClean="0"/>
              <a:pPr/>
              <a:t>‹#›</a:t>
            </a:fld>
            <a:r>
              <a:rPr lang="en-US" altLang="zh-CN" dirty="0"/>
              <a:t>-</a:t>
            </a:r>
            <a:endParaRPr lang="zh-CN" altLang="en-US" dirty="0"/>
          </a:p>
        </p:txBody>
      </p:sp>
      <p:sp>
        <p:nvSpPr>
          <p:cNvPr id="14" name="Rectangle 13"/>
          <p:cNvSpPr>
            <a:spLocks noChangeArrowheads="1"/>
          </p:cNvSpPr>
          <p:nvPr userDrawn="1"/>
        </p:nvSpPr>
        <p:spPr bwMode="auto">
          <a:xfrm>
            <a:off x="0" y="4875626"/>
            <a:ext cx="9144000" cy="34289"/>
          </a:xfrm>
          <a:prstGeom prst="rect">
            <a:avLst/>
          </a:prstGeom>
          <a:gradFill>
            <a:gsLst>
              <a:gs pos="0">
                <a:schemeClr val="accent1"/>
              </a:gs>
              <a:gs pos="100000">
                <a:srgbClr val="FF0000">
                  <a:alpha val="60001"/>
                </a:srgbClr>
              </a:gs>
            </a:gsLst>
            <a:lin ang="0" scaled="1"/>
          </a:gradFill>
          <a:ln w="38100">
            <a:noFill/>
            <a:miter lim="800000"/>
            <a:headEnd/>
            <a:tailEnd/>
          </a:ln>
          <a:effectLst/>
        </p:spPr>
        <p:txBody>
          <a:bodyPr wrap="none" anchor="ctr"/>
          <a:lstStyle/>
          <a:p>
            <a:endParaRPr lang="zh-CN" altLang="en-US" sz="1350"/>
          </a:p>
        </p:txBody>
      </p:sp>
      <p:sp>
        <p:nvSpPr>
          <p:cNvPr id="4" name="内容占位符 3"/>
          <p:cNvSpPr>
            <a:spLocks noGrp="1"/>
          </p:cNvSpPr>
          <p:nvPr>
            <p:ph sz="quarter" idx="17" hasCustomPrompt="1"/>
          </p:nvPr>
        </p:nvSpPr>
        <p:spPr>
          <a:xfrm>
            <a:off x="107504" y="303498"/>
            <a:ext cx="6840760" cy="451765"/>
          </a:xfrm>
        </p:spPr>
        <p:txBody>
          <a:bodyPr>
            <a:noAutofit/>
          </a:bodyPr>
          <a:lstStyle>
            <a:lvl1pPr marL="0" indent="0">
              <a:buNone/>
              <a:defRPr sz="2100" b="1">
                <a:solidFill>
                  <a:srgbClr val="0000FF"/>
                </a:solidFill>
                <a:latin typeface="隶书" pitchFamily="49" charset="-122"/>
                <a:ea typeface="隶书" pitchFamily="49" charset="-122"/>
              </a:defRPr>
            </a:lvl1pPr>
          </a:lstStyle>
          <a:p>
            <a:pPr lvl="0"/>
            <a:r>
              <a:rPr lang="zh-CN" altLang="en-US" dirty="0"/>
              <a:t>插入标题</a:t>
            </a:r>
          </a:p>
        </p:txBody>
      </p:sp>
      <p:sp>
        <p:nvSpPr>
          <p:cNvPr id="15" name="TextBox 14"/>
          <p:cNvSpPr txBox="1"/>
          <p:nvPr userDrawn="1"/>
        </p:nvSpPr>
        <p:spPr>
          <a:xfrm>
            <a:off x="5894934" y="0"/>
            <a:ext cx="3357586" cy="300082"/>
          </a:xfrm>
          <a:prstGeom prst="rect">
            <a:avLst/>
          </a:prstGeom>
          <a:noFill/>
        </p:spPr>
        <p:txBody>
          <a:bodyPr wrap="square" rtlCol="0">
            <a:spAutoFit/>
          </a:bodyPr>
          <a:lstStyle/>
          <a:p>
            <a:r>
              <a:rPr lang="zh-CN" altLang="en-US" sz="1350" b="1" dirty="0">
                <a:solidFill>
                  <a:schemeClr val="bg1"/>
                </a:solidFill>
                <a:latin typeface="华文仿宋" pitchFamily="2" charset="-122"/>
                <a:ea typeface="华文仿宋" pitchFamily="2" charset="-122"/>
              </a:rPr>
              <a:t>   </a:t>
            </a:r>
            <a:r>
              <a:rPr lang="en-US" altLang="zh-CN" sz="1350" b="1" dirty="0">
                <a:solidFill>
                  <a:schemeClr val="bg1"/>
                </a:solidFill>
                <a:latin typeface="华文仿宋" pitchFamily="2" charset="-122"/>
                <a:ea typeface="华文仿宋" pitchFamily="2" charset="-122"/>
              </a:rPr>
              <a:t>Java Web </a:t>
            </a:r>
            <a:r>
              <a:rPr lang="zh-CN" altLang="en-US" sz="1350" b="1" dirty="0">
                <a:solidFill>
                  <a:schemeClr val="bg1"/>
                </a:solidFill>
                <a:latin typeface="华文仿宋" pitchFamily="2" charset="-122"/>
                <a:ea typeface="华文仿宋" pitchFamily="2" charset="-122"/>
              </a:rPr>
              <a:t>应用开发概述</a:t>
            </a:r>
          </a:p>
        </p:txBody>
      </p:sp>
    </p:spTree>
    <p:extLst>
      <p:ext uri="{BB962C8B-B14F-4D97-AF65-F5344CB8AC3E}">
        <p14:creationId xmlns:p14="http://schemas.microsoft.com/office/powerpoint/2010/main" val="2496690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43" y="342900"/>
            <a:ext cx="2949575" cy="120015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740571"/>
            <a:ext cx="4629150" cy="365521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630243" y="1543052"/>
            <a:ext cx="2949575"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9" Type="http://schemas.openxmlformats.org/officeDocument/2006/relationships/slideLayout" Target="../slideLayouts/slideLayout64.xml"/><Relationship Id="rId21" Type="http://schemas.openxmlformats.org/officeDocument/2006/relationships/slideLayout" Target="../slideLayouts/slideLayout46.xml"/><Relationship Id="rId34" Type="http://schemas.openxmlformats.org/officeDocument/2006/relationships/slideLayout" Target="../slideLayouts/slideLayout59.xml"/><Relationship Id="rId42" Type="http://schemas.openxmlformats.org/officeDocument/2006/relationships/slideLayout" Target="../slideLayouts/slideLayout67.xml"/><Relationship Id="rId47" Type="http://schemas.openxmlformats.org/officeDocument/2006/relationships/slideLayout" Target="../slideLayouts/slideLayout72.xml"/><Relationship Id="rId50" Type="http://schemas.openxmlformats.org/officeDocument/2006/relationships/slideLayout" Target="../slideLayouts/slideLayout75.xml"/><Relationship Id="rId55" Type="http://schemas.openxmlformats.org/officeDocument/2006/relationships/slideLayout" Target="../slideLayouts/slideLayout80.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9" Type="http://schemas.openxmlformats.org/officeDocument/2006/relationships/slideLayout" Target="../slideLayouts/slideLayout54.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37" Type="http://schemas.openxmlformats.org/officeDocument/2006/relationships/slideLayout" Target="../slideLayouts/slideLayout62.xml"/><Relationship Id="rId40" Type="http://schemas.openxmlformats.org/officeDocument/2006/relationships/slideLayout" Target="../slideLayouts/slideLayout65.xml"/><Relationship Id="rId45" Type="http://schemas.openxmlformats.org/officeDocument/2006/relationships/slideLayout" Target="../slideLayouts/slideLayout70.xml"/><Relationship Id="rId53" Type="http://schemas.openxmlformats.org/officeDocument/2006/relationships/slideLayout" Target="../slideLayouts/slideLayout78.xml"/><Relationship Id="rId58" Type="http://schemas.openxmlformats.org/officeDocument/2006/relationships/slideLayout" Target="../slideLayouts/slideLayout83.xml"/><Relationship Id="rId5" Type="http://schemas.openxmlformats.org/officeDocument/2006/relationships/slideLayout" Target="../slideLayouts/slideLayout30.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35" Type="http://schemas.openxmlformats.org/officeDocument/2006/relationships/slideLayout" Target="../slideLayouts/slideLayout60.xml"/><Relationship Id="rId43" Type="http://schemas.openxmlformats.org/officeDocument/2006/relationships/slideLayout" Target="../slideLayouts/slideLayout68.xml"/><Relationship Id="rId48" Type="http://schemas.openxmlformats.org/officeDocument/2006/relationships/slideLayout" Target="../slideLayouts/slideLayout73.xml"/><Relationship Id="rId56" Type="http://schemas.openxmlformats.org/officeDocument/2006/relationships/slideLayout" Target="../slideLayouts/slideLayout81.xml"/><Relationship Id="rId8" Type="http://schemas.openxmlformats.org/officeDocument/2006/relationships/slideLayout" Target="../slideLayouts/slideLayout33.xml"/><Relationship Id="rId51" Type="http://schemas.openxmlformats.org/officeDocument/2006/relationships/slideLayout" Target="../slideLayouts/slideLayout76.xml"/><Relationship Id="rId3" Type="http://schemas.openxmlformats.org/officeDocument/2006/relationships/slideLayout" Target="../slideLayouts/slideLayout28.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38" Type="http://schemas.openxmlformats.org/officeDocument/2006/relationships/slideLayout" Target="../slideLayouts/slideLayout63.xml"/><Relationship Id="rId46" Type="http://schemas.openxmlformats.org/officeDocument/2006/relationships/slideLayout" Target="../slideLayouts/slideLayout71.xml"/><Relationship Id="rId59" Type="http://schemas.openxmlformats.org/officeDocument/2006/relationships/theme" Target="../theme/theme3.xml"/><Relationship Id="rId20" Type="http://schemas.openxmlformats.org/officeDocument/2006/relationships/slideLayout" Target="../slideLayouts/slideLayout45.xml"/><Relationship Id="rId41" Type="http://schemas.openxmlformats.org/officeDocument/2006/relationships/slideLayout" Target="../slideLayouts/slideLayout66.xml"/><Relationship Id="rId54" Type="http://schemas.openxmlformats.org/officeDocument/2006/relationships/slideLayout" Target="../slideLayouts/slideLayout79.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36" Type="http://schemas.openxmlformats.org/officeDocument/2006/relationships/slideLayout" Target="../slideLayouts/slideLayout61.xml"/><Relationship Id="rId49" Type="http://schemas.openxmlformats.org/officeDocument/2006/relationships/slideLayout" Target="../slideLayouts/slideLayout74.xml"/><Relationship Id="rId57" Type="http://schemas.openxmlformats.org/officeDocument/2006/relationships/slideLayout" Target="../slideLayouts/slideLayout82.xml"/><Relationship Id="rId10" Type="http://schemas.openxmlformats.org/officeDocument/2006/relationships/slideLayout" Target="../slideLayouts/slideLayout35.xml"/><Relationship Id="rId31" Type="http://schemas.openxmlformats.org/officeDocument/2006/relationships/slideLayout" Target="../slideLayouts/slideLayout56.xml"/><Relationship Id="rId44" Type="http://schemas.openxmlformats.org/officeDocument/2006/relationships/slideLayout" Target="../slideLayouts/slideLayout69.xml"/><Relationship Id="rId52" Type="http://schemas.openxmlformats.org/officeDocument/2006/relationships/slideLayout" Target="../slideLayouts/slideLayout77.xml"/><Relationship Id="rId60"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6146" name="Picture 97" descr="bg1"/>
          <p:cNvPicPr>
            <a:picLocks noChangeAspect="1" noChangeArrowheads="1"/>
          </p:cNvPicPr>
          <p:nvPr/>
        </p:nvPicPr>
        <p:blipFill>
          <a:blip r:embed="rId15"/>
          <a:srcRect/>
          <a:stretch>
            <a:fillRect/>
          </a:stretch>
        </p:blipFill>
        <p:spPr bwMode="auto">
          <a:xfrm>
            <a:off x="3" y="1"/>
            <a:ext cx="9180513" cy="5163741"/>
          </a:xfrm>
          <a:prstGeom prst="rect">
            <a:avLst/>
          </a:prstGeom>
          <a:noFill/>
          <a:ln w="9525">
            <a:noFill/>
            <a:miter lim="800000"/>
            <a:headEnd/>
            <a:tailEnd/>
          </a:ln>
        </p:spPr>
      </p:pic>
      <p:sp>
        <p:nvSpPr>
          <p:cNvPr id="6147" name="Rectangle 31"/>
          <p:cNvSpPr>
            <a:spLocks noGrp="1" noChangeArrowheads="1"/>
          </p:cNvSpPr>
          <p:nvPr>
            <p:ph type="body" idx="1"/>
          </p:nvPr>
        </p:nvSpPr>
        <p:spPr bwMode="auto">
          <a:xfrm>
            <a:off x="468316" y="844154"/>
            <a:ext cx="8207375" cy="37504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endParaRPr lang="en-US" altLang="zh-CN"/>
          </a:p>
          <a:p>
            <a:pPr lvl="1"/>
            <a:r>
              <a:rPr lang="zh-CN" altLang="en-US"/>
              <a:t>第二级</a:t>
            </a:r>
            <a:endParaRPr lang="en-US" altLang="zh-CN"/>
          </a:p>
          <a:p>
            <a:pPr lvl="2"/>
            <a:r>
              <a:rPr lang="zh-CN" altLang="en-US"/>
              <a:t>第三级</a:t>
            </a:r>
            <a:endParaRPr lang="en-US" altLang="zh-CN"/>
          </a:p>
          <a:p>
            <a:pPr lvl="3"/>
            <a:r>
              <a:rPr lang="zh-CN" altLang="en-US"/>
              <a:t>第四级</a:t>
            </a: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4006" r:id="rId12"/>
    <p:sldLayoutId id="2147484007" r:id="rId13"/>
  </p:sldLayoutIdLst>
  <p:txStyles>
    <p:titleStyle>
      <a:lvl1pPr algn="l" rtl="0" eaLnBrk="1" fontAlgn="base" hangingPunct="1">
        <a:spcBef>
          <a:spcPct val="0"/>
        </a:spcBef>
        <a:spcAft>
          <a:spcPct val="0"/>
        </a:spcAft>
        <a:defRPr kumimoji="1" sz="2400" kern="1200">
          <a:solidFill>
            <a:schemeClr val="tx1"/>
          </a:solidFill>
          <a:latin typeface="+mj-lt"/>
          <a:ea typeface="+mj-ea"/>
          <a:cs typeface="华文细黑" charset="0"/>
        </a:defRPr>
      </a:lvl1pPr>
      <a:lvl2pPr algn="l" rtl="0" eaLnBrk="1" fontAlgn="base" hangingPunct="1">
        <a:spcBef>
          <a:spcPct val="0"/>
        </a:spcBef>
        <a:spcAft>
          <a:spcPct val="0"/>
        </a:spcAft>
        <a:defRPr kumimoji="1" sz="2400">
          <a:solidFill>
            <a:schemeClr val="tx1"/>
          </a:solidFill>
          <a:latin typeface="Calibri" pitchFamily="34" charset="0"/>
          <a:ea typeface="宋体" pitchFamily="2" charset="-122"/>
          <a:cs typeface="华文细黑" charset="0"/>
        </a:defRPr>
      </a:lvl2pPr>
      <a:lvl3pPr algn="l" rtl="0" eaLnBrk="1" fontAlgn="base" hangingPunct="1">
        <a:spcBef>
          <a:spcPct val="0"/>
        </a:spcBef>
        <a:spcAft>
          <a:spcPct val="0"/>
        </a:spcAft>
        <a:defRPr kumimoji="1" sz="2400">
          <a:solidFill>
            <a:schemeClr val="tx1"/>
          </a:solidFill>
          <a:latin typeface="Calibri" pitchFamily="34" charset="0"/>
          <a:ea typeface="宋体" pitchFamily="2" charset="-122"/>
          <a:cs typeface="华文细黑" charset="0"/>
        </a:defRPr>
      </a:lvl3pPr>
      <a:lvl4pPr algn="l" rtl="0" eaLnBrk="1" fontAlgn="base" hangingPunct="1">
        <a:spcBef>
          <a:spcPct val="0"/>
        </a:spcBef>
        <a:spcAft>
          <a:spcPct val="0"/>
        </a:spcAft>
        <a:defRPr kumimoji="1" sz="2400">
          <a:solidFill>
            <a:schemeClr val="tx1"/>
          </a:solidFill>
          <a:latin typeface="Calibri" pitchFamily="34" charset="0"/>
          <a:ea typeface="宋体" pitchFamily="2" charset="-122"/>
          <a:cs typeface="华文细黑" charset="0"/>
        </a:defRPr>
      </a:lvl4pPr>
      <a:lvl5pPr algn="l" rtl="0" eaLnBrk="1" fontAlgn="base" hangingPunct="1">
        <a:spcBef>
          <a:spcPct val="0"/>
        </a:spcBef>
        <a:spcAft>
          <a:spcPct val="0"/>
        </a:spcAft>
        <a:defRPr kumimoji="1" sz="2400">
          <a:solidFill>
            <a:schemeClr val="tx1"/>
          </a:solidFill>
          <a:latin typeface="Calibri" pitchFamily="34" charset="0"/>
          <a:ea typeface="宋体" pitchFamily="2" charset="-122"/>
          <a:cs typeface="华文细黑" charset="0"/>
        </a:defRPr>
      </a:lvl5pPr>
      <a:lvl6pPr marL="457200" algn="l" rtl="0" eaLnBrk="1" fontAlgn="base" hangingPunct="1">
        <a:spcBef>
          <a:spcPct val="0"/>
        </a:spcBef>
        <a:spcAft>
          <a:spcPct val="0"/>
        </a:spcAft>
        <a:defRPr sz="2400">
          <a:solidFill>
            <a:schemeClr val="tx1"/>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2400">
          <a:solidFill>
            <a:schemeClr val="tx1"/>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2400">
          <a:solidFill>
            <a:schemeClr val="tx1"/>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2400">
          <a:solidFill>
            <a:schemeClr val="tx1"/>
          </a:solidFill>
          <a:latin typeface="Arial" panose="020B0604020202020204" pitchFamily="34" charset="0"/>
          <a:ea typeface="华文细黑" panose="02010600040101010101" pitchFamily="2" charset="-122"/>
        </a:defRPr>
      </a:lvl9pPr>
    </p:titleStyle>
    <p:bodyStyle>
      <a:lvl1pPr marL="342900" indent="-342900" algn="l" rtl="0" eaLnBrk="1" fontAlgn="base" hangingPunct="1">
        <a:spcBef>
          <a:spcPct val="20000"/>
        </a:spcBef>
        <a:spcAft>
          <a:spcPct val="0"/>
        </a:spcAft>
        <a:buClr>
          <a:schemeClr val="accent1"/>
        </a:buClr>
        <a:buFont typeface="Wingdings" pitchFamily="2" charset="2"/>
        <a:buChar char="n"/>
        <a:defRPr kumimoji="1" sz="2000" kern="1200">
          <a:solidFill>
            <a:schemeClr val="tx1"/>
          </a:solidFill>
          <a:latin typeface="+mn-lt"/>
          <a:ea typeface="+mn-ea"/>
          <a:cs typeface="华文细黑" charset="0"/>
        </a:defRPr>
      </a:lvl1pPr>
      <a:lvl2pPr marL="742950" indent="-285750" algn="l" rtl="0" eaLnBrk="1" fontAlgn="base" hangingPunct="1">
        <a:spcBef>
          <a:spcPct val="20000"/>
        </a:spcBef>
        <a:spcAft>
          <a:spcPct val="0"/>
        </a:spcAft>
        <a:buClr>
          <a:schemeClr val="accent1"/>
        </a:buClr>
        <a:buFont typeface="Wingdings" pitchFamily="2" charset="2"/>
        <a:buChar char="n"/>
        <a:defRPr kumimoji="1" kern="1200">
          <a:solidFill>
            <a:schemeClr val="tx1"/>
          </a:solidFill>
          <a:latin typeface="+mn-lt"/>
          <a:ea typeface="+mn-ea"/>
          <a:cs typeface="华文细黑" charset="0"/>
        </a:defRPr>
      </a:lvl2pPr>
      <a:lvl3pPr marL="1143000" indent="-228600" algn="l" rtl="0" eaLnBrk="1" fontAlgn="base" hangingPunct="1">
        <a:spcBef>
          <a:spcPct val="20000"/>
        </a:spcBef>
        <a:spcAft>
          <a:spcPct val="0"/>
        </a:spcAft>
        <a:buClr>
          <a:schemeClr val="accent2"/>
        </a:buClr>
        <a:buFont typeface="Wingdings" pitchFamily="2" charset="2"/>
        <a:buChar char="n"/>
        <a:defRPr kumimoji="1" sz="1600" kern="1200">
          <a:solidFill>
            <a:schemeClr val="tx1"/>
          </a:solidFill>
          <a:latin typeface="+mn-lt"/>
          <a:ea typeface="+mn-ea"/>
          <a:cs typeface="华文细黑" charset="0"/>
        </a:defRPr>
      </a:lvl3pPr>
      <a:lvl4pPr marL="1600200" indent="-228600" algn="l" rtl="0" eaLnBrk="1" fontAlgn="base" hangingPunct="1">
        <a:spcBef>
          <a:spcPct val="20000"/>
        </a:spcBef>
        <a:spcAft>
          <a:spcPct val="0"/>
        </a:spcAft>
        <a:buClr>
          <a:schemeClr val="hlink"/>
        </a:buClr>
        <a:buFont typeface="Wingdings" pitchFamily="2" charset="2"/>
        <a:buChar char="n"/>
        <a:defRPr kumimoji="1" sz="1400" kern="1200">
          <a:solidFill>
            <a:schemeClr val="tx1"/>
          </a:solidFill>
          <a:latin typeface="+mn-lt"/>
          <a:ea typeface="+mn-ea"/>
          <a:cs typeface="华文细黑" charset="0"/>
        </a:defRPr>
      </a:lvl4pPr>
      <a:lvl5pPr marL="2057400" indent="-228600" algn="l" rtl="0" eaLnBrk="1" fontAlgn="base" hangingPunct="1">
        <a:spcBef>
          <a:spcPct val="20000"/>
        </a:spcBef>
        <a:spcAft>
          <a:spcPct val="0"/>
        </a:spcAft>
        <a:buChar char="»"/>
        <a:defRPr kumimoji="1" kern="1200">
          <a:solidFill>
            <a:schemeClr val="tx1"/>
          </a:solidFill>
          <a:latin typeface="+mn-lt"/>
          <a:ea typeface="+mn-ea"/>
          <a:cs typeface="华文细黑"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D098F70-FE3F-45C6-9AEC-B1C60845DA3C}" type="datetimeFigureOut">
              <a:rPr lang="zh-CN" altLang="en-US" smtClean="0"/>
              <a:pPr/>
              <a:t>2024/5/5</a:t>
            </a:fld>
            <a:endParaRPr lang="zh-CN" altLang="en-US"/>
          </a:p>
        </p:txBody>
      </p:sp>
      <p:sp>
        <p:nvSpPr>
          <p:cNvPr id="5" name="页脚占位符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6A3ED16-5AD5-49A8-A69C-CF66BCEA1628}"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5122" name="Rectangle 31"/>
          <p:cNvSpPr>
            <a:spLocks noGrp="1" noChangeArrowheads="1"/>
          </p:cNvSpPr>
          <p:nvPr>
            <p:ph type="body" idx="1"/>
          </p:nvPr>
        </p:nvSpPr>
        <p:spPr bwMode="auto">
          <a:xfrm>
            <a:off x="468316" y="844154"/>
            <a:ext cx="8207375" cy="37504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endParaRPr lang="en-US" altLang="zh-CN"/>
          </a:p>
          <a:p>
            <a:pPr lvl="1"/>
            <a:r>
              <a:rPr lang="zh-CN" altLang="en-US"/>
              <a:t>第二级</a:t>
            </a:r>
            <a:endParaRPr lang="en-US" altLang="zh-CN"/>
          </a:p>
          <a:p>
            <a:pPr lvl="2"/>
            <a:r>
              <a:rPr lang="zh-CN" altLang="en-US"/>
              <a:t>第三级</a:t>
            </a:r>
            <a:endParaRPr lang="en-US" altLang="zh-CN"/>
          </a:p>
          <a:p>
            <a:pPr lvl="3"/>
            <a:r>
              <a:rPr lang="zh-CN" altLang="en-US"/>
              <a:t>第四级</a:t>
            </a:r>
          </a:p>
        </p:txBody>
      </p:sp>
      <p:sp>
        <p:nvSpPr>
          <p:cNvPr id="1029" name="Rectangle 10"/>
          <p:cNvSpPr>
            <a:spLocks noGrp="1" noChangeArrowheads="1"/>
          </p:cNvSpPr>
          <p:nvPr>
            <p:ph type="sldNum" sz="quarter" idx="4"/>
          </p:nvPr>
        </p:nvSpPr>
        <p:spPr bwMode="auto">
          <a:xfrm>
            <a:off x="7235826" y="4893469"/>
            <a:ext cx="1439863" cy="147638"/>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000" b="1">
                <a:latin typeface="Arial" charset="0"/>
              </a:defRPr>
            </a:lvl1pPr>
          </a:lstStyle>
          <a:p>
            <a:pPr>
              <a:defRPr/>
            </a:pPr>
            <a:r>
              <a:rPr lang="de-DE" altLang="zh-CN"/>
              <a:t>Page </a:t>
            </a:r>
            <a:r>
              <a:rPr lang="de-DE" altLang="zh-CN">
                <a:sym typeface="MS UI Gothic" pitchFamily="34" charset="-128"/>
              </a:rPr>
              <a:t></a:t>
            </a:r>
            <a:r>
              <a:rPr lang="de-DE" altLang="zh-CN"/>
              <a:t> </a:t>
            </a:r>
            <a:fld id="{AD3AC9A5-20D0-4EF6-BA80-73EFC9BE9A7C}" type="slidenum">
              <a:rPr lang="zh-CN" altLang="en-US"/>
              <a:pPr>
                <a:defRPr/>
              </a:pPr>
              <a:t>‹#›</a:t>
            </a:fld>
            <a:endParaRPr lang="en-US" altLang="zh-CN"/>
          </a:p>
        </p:txBody>
      </p:sp>
      <p:sp>
        <p:nvSpPr>
          <p:cNvPr id="5124" name="Rectangle 27"/>
          <p:cNvSpPr>
            <a:spLocks noGrp="1" noChangeArrowheads="1"/>
          </p:cNvSpPr>
          <p:nvPr>
            <p:ph type="title"/>
          </p:nvPr>
        </p:nvSpPr>
        <p:spPr bwMode="auto">
          <a:xfrm>
            <a:off x="468316" y="236936"/>
            <a:ext cx="4846637" cy="41076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pic>
        <p:nvPicPr>
          <p:cNvPr id="5125" name="图片 3"/>
          <p:cNvPicPr>
            <a:picLocks noChangeAspect="1"/>
          </p:cNvPicPr>
          <p:nvPr/>
        </p:nvPicPr>
        <p:blipFill>
          <a:blip r:embed="rId60"/>
          <a:srcRect/>
          <a:stretch>
            <a:fillRect/>
          </a:stretch>
        </p:blipFill>
        <p:spPr bwMode="auto">
          <a:xfrm>
            <a:off x="0" y="0"/>
            <a:ext cx="9144000" cy="5143500"/>
          </a:xfrm>
          <a:prstGeom prst="rect">
            <a:avLst/>
          </a:prstGeom>
          <a:noFill/>
          <a:ln w="9525">
            <a:noFill/>
            <a:miter lim="800000"/>
            <a:headEnd/>
            <a:tailEnd/>
          </a:ln>
        </p:spPr>
      </p:pic>
      <p:sp>
        <p:nvSpPr>
          <p:cNvPr id="3" name="矩形 2"/>
          <p:cNvSpPr/>
          <p:nvPr/>
        </p:nvSpPr>
        <p:spPr bwMode="auto">
          <a:xfrm>
            <a:off x="250825" y="485775"/>
            <a:ext cx="8642350" cy="26194"/>
          </a:xfrm>
          <a:prstGeom prst="rect">
            <a:avLst/>
          </a:prstGeom>
          <a:solidFill>
            <a:schemeClr val="accent6"/>
          </a:solidFill>
          <a:ln w="9525" cap="flat" cmpd="sng" algn="ctr">
            <a:noFill/>
            <a:prstDash val="solid"/>
            <a:round/>
            <a:headEnd type="none" w="med" len="med"/>
            <a:tailEnd type="none" w="med" len="med"/>
          </a:ln>
          <a:effectLst/>
        </p:spPr>
        <p:txBody>
          <a:bodyPr/>
          <a:lstStyle/>
          <a:p>
            <a:pPr algn="ctr" eaLnBrk="1" hangingPunct="1">
              <a:defRPr/>
            </a:pPr>
            <a:endParaRPr lang="zh-CN" altLang="en-US">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954" r:id="rId1"/>
    <p:sldLayoutId id="2147484008" r:id="rId2"/>
    <p:sldLayoutId id="2147483955" r:id="rId3"/>
    <p:sldLayoutId id="2147484009" r:id="rId4"/>
    <p:sldLayoutId id="2147484011" r:id="rId5"/>
    <p:sldLayoutId id="2147484012" r:id="rId6"/>
    <p:sldLayoutId id="2147484014" r:id="rId7"/>
    <p:sldLayoutId id="2147484013" r:id="rId8"/>
    <p:sldLayoutId id="2147484015" r:id="rId9"/>
    <p:sldLayoutId id="2147483956" r:id="rId10"/>
    <p:sldLayoutId id="2147483957" r:id="rId11"/>
    <p:sldLayoutId id="2147483958" r:id="rId12"/>
    <p:sldLayoutId id="2147483959" r:id="rId13"/>
    <p:sldLayoutId id="2147483960" r:id="rId14"/>
    <p:sldLayoutId id="2147483961" r:id="rId15"/>
    <p:sldLayoutId id="2147483962" r:id="rId16"/>
    <p:sldLayoutId id="2147483963" r:id="rId17"/>
    <p:sldLayoutId id="2147483964" r:id="rId18"/>
    <p:sldLayoutId id="2147483965" r:id="rId19"/>
    <p:sldLayoutId id="2147483966" r:id="rId20"/>
    <p:sldLayoutId id="2147483967" r:id="rId21"/>
    <p:sldLayoutId id="2147483968" r:id="rId22"/>
    <p:sldLayoutId id="2147483969" r:id="rId23"/>
    <p:sldLayoutId id="2147483970" r:id="rId24"/>
    <p:sldLayoutId id="2147483971" r:id="rId25"/>
    <p:sldLayoutId id="2147483972" r:id="rId26"/>
    <p:sldLayoutId id="2147483973" r:id="rId27"/>
    <p:sldLayoutId id="2147483974" r:id="rId28"/>
    <p:sldLayoutId id="2147483975" r:id="rId29"/>
    <p:sldLayoutId id="2147483976" r:id="rId30"/>
    <p:sldLayoutId id="2147483977" r:id="rId31"/>
    <p:sldLayoutId id="2147483978" r:id="rId32"/>
    <p:sldLayoutId id="2147483979" r:id="rId33"/>
    <p:sldLayoutId id="2147484010" r:id="rId34"/>
    <p:sldLayoutId id="2147484016" r:id="rId35"/>
    <p:sldLayoutId id="2147484017" r:id="rId36"/>
    <p:sldLayoutId id="2147484018" r:id="rId37"/>
    <p:sldLayoutId id="2147484019" r:id="rId38"/>
    <p:sldLayoutId id="2147484020" r:id="rId39"/>
    <p:sldLayoutId id="2147484021" r:id="rId40"/>
    <p:sldLayoutId id="2147484022" r:id="rId41"/>
    <p:sldLayoutId id="2147484023" r:id="rId42"/>
    <p:sldLayoutId id="2147484024" r:id="rId43"/>
    <p:sldLayoutId id="2147484025" r:id="rId44"/>
    <p:sldLayoutId id="2147484026" r:id="rId45"/>
    <p:sldLayoutId id="2147484027" r:id="rId46"/>
    <p:sldLayoutId id="2147484028" r:id="rId47"/>
    <p:sldLayoutId id="2147484029" r:id="rId48"/>
    <p:sldLayoutId id="2147484030" r:id="rId49"/>
    <p:sldLayoutId id="2147484031" r:id="rId50"/>
    <p:sldLayoutId id="2147484032" r:id="rId51"/>
    <p:sldLayoutId id="2147484033" r:id="rId52"/>
    <p:sldLayoutId id="2147484034" r:id="rId53"/>
    <p:sldLayoutId id="2147484035" r:id="rId54"/>
    <p:sldLayoutId id="2147484036" r:id="rId55"/>
    <p:sldLayoutId id="2147484037" r:id="rId56"/>
    <p:sldLayoutId id="2147484038" r:id="rId57"/>
    <p:sldLayoutId id="2147484039" r:id="rId58"/>
  </p:sldLayoutIdLst>
  <p:txStyles>
    <p:titleStyle>
      <a:lvl1pPr algn="l" rtl="0" eaLnBrk="1" fontAlgn="base" hangingPunct="1">
        <a:spcBef>
          <a:spcPct val="0"/>
        </a:spcBef>
        <a:spcAft>
          <a:spcPct val="0"/>
        </a:spcAft>
        <a:defRPr kumimoji="1" sz="2400" kern="1200">
          <a:solidFill>
            <a:schemeClr val="tx1"/>
          </a:solidFill>
          <a:latin typeface="+mj-lt"/>
          <a:ea typeface="+mj-ea"/>
          <a:cs typeface="华文细黑" charset="0"/>
        </a:defRPr>
      </a:lvl1pPr>
      <a:lvl2pPr algn="l" rtl="0" eaLnBrk="1" fontAlgn="base" hangingPunct="1">
        <a:spcBef>
          <a:spcPct val="0"/>
        </a:spcBef>
        <a:spcAft>
          <a:spcPct val="0"/>
        </a:spcAft>
        <a:defRPr kumimoji="1" sz="2400">
          <a:solidFill>
            <a:schemeClr val="tx1"/>
          </a:solidFill>
          <a:latin typeface="Calibri" pitchFamily="34" charset="0"/>
          <a:ea typeface="宋体" pitchFamily="2" charset="-122"/>
          <a:cs typeface="华文细黑" charset="0"/>
        </a:defRPr>
      </a:lvl2pPr>
      <a:lvl3pPr algn="l" rtl="0" eaLnBrk="1" fontAlgn="base" hangingPunct="1">
        <a:spcBef>
          <a:spcPct val="0"/>
        </a:spcBef>
        <a:spcAft>
          <a:spcPct val="0"/>
        </a:spcAft>
        <a:defRPr kumimoji="1" sz="2400">
          <a:solidFill>
            <a:schemeClr val="tx1"/>
          </a:solidFill>
          <a:latin typeface="Calibri" pitchFamily="34" charset="0"/>
          <a:ea typeface="宋体" pitchFamily="2" charset="-122"/>
          <a:cs typeface="华文细黑" charset="0"/>
        </a:defRPr>
      </a:lvl3pPr>
      <a:lvl4pPr algn="l" rtl="0" eaLnBrk="1" fontAlgn="base" hangingPunct="1">
        <a:spcBef>
          <a:spcPct val="0"/>
        </a:spcBef>
        <a:spcAft>
          <a:spcPct val="0"/>
        </a:spcAft>
        <a:defRPr kumimoji="1" sz="2400">
          <a:solidFill>
            <a:schemeClr val="tx1"/>
          </a:solidFill>
          <a:latin typeface="Calibri" pitchFamily="34" charset="0"/>
          <a:ea typeface="宋体" pitchFamily="2" charset="-122"/>
          <a:cs typeface="华文细黑" charset="0"/>
        </a:defRPr>
      </a:lvl4pPr>
      <a:lvl5pPr algn="l" rtl="0" eaLnBrk="1" fontAlgn="base" hangingPunct="1">
        <a:spcBef>
          <a:spcPct val="0"/>
        </a:spcBef>
        <a:spcAft>
          <a:spcPct val="0"/>
        </a:spcAft>
        <a:defRPr kumimoji="1" sz="2400">
          <a:solidFill>
            <a:schemeClr val="tx1"/>
          </a:solidFill>
          <a:latin typeface="Calibri" pitchFamily="34" charset="0"/>
          <a:ea typeface="宋体" pitchFamily="2" charset="-122"/>
          <a:cs typeface="华文细黑" charset="0"/>
        </a:defRPr>
      </a:lvl5pPr>
      <a:lvl6pPr marL="457200" algn="l" rtl="0" eaLnBrk="1" fontAlgn="base" hangingPunct="1">
        <a:spcBef>
          <a:spcPct val="0"/>
        </a:spcBef>
        <a:spcAft>
          <a:spcPct val="0"/>
        </a:spcAft>
        <a:defRPr sz="2400">
          <a:solidFill>
            <a:schemeClr val="tx1"/>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2400">
          <a:solidFill>
            <a:schemeClr val="tx1"/>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2400">
          <a:solidFill>
            <a:schemeClr val="tx1"/>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2400">
          <a:solidFill>
            <a:schemeClr val="tx1"/>
          </a:solidFill>
          <a:latin typeface="Arial" panose="020B0604020202020204" pitchFamily="34" charset="0"/>
          <a:ea typeface="华文细黑" panose="02010600040101010101" pitchFamily="2" charset="-122"/>
        </a:defRPr>
      </a:lvl9pPr>
    </p:titleStyle>
    <p:bodyStyle>
      <a:lvl1pPr marL="342900" indent="-342900" algn="l" rtl="0" eaLnBrk="1" fontAlgn="base" hangingPunct="1">
        <a:spcBef>
          <a:spcPct val="20000"/>
        </a:spcBef>
        <a:spcAft>
          <a:spcPct val="0"/>
        </a:spcAft>
        <a:buClr>
          <a:schemeClr val="accent1"/>
        </a:buClr>
        <a:buFont typeface="Wingdings" pitchFamily="2" charset="2"/>
        <a:buChar char="n"/>
        <a:defRPr kumimoji="1" sz="2000" kern="1200">
          <a:solidFill>
            <a:schemeClr val="tx1"/>
          </a:solidFill>
          <a:latin typeface="+mn-lt"/>
          <a:ea typeface="+mn-ea"/>
          <a:cs typeface="华文细黑" charset="0"/>
        </a:defRPr>
      </a:lvl1pPr>
      <a:lvl2pPr marL="742950" indent="-285750" algn="l" rtl="0" eaLnBrk="1" fontAlgn="base" hangingPunct="1">
        <a:spcBef>
          <a:spcPct val="20000"/>
        </a:spcBef>
        <a:spcAft>
          <a:spcPct val="0"/>
        </a:spcAft>
        <a:buClr>
          <a:schemeClr val="accent1"/>
        </a:buClr>
        <a:buFont typeface="Wingdings" pitchFamily="2" charset="2"/>
        <a:buChar char="n"/>
        <a:defRPr kumimoji="1" kern="1200">
          <a:solidFill>
            <a:schemeClr val="tx1"/>
          </a:solidFill>
          <a:latin typeface="+mn-lt"/>
          <a:ea typeface="+mn-ea"/>
          <a:cs typeface="华文细黑" charset="0"/>
        </a:defRPr>
      </a:lvl2pPr>
      <a:lvl3pPr marL="1143000" indent="-228600" algn="l" rtl="0" eaLnBrk="1" fontAlgn="base" hangingPunct="1">
        <a:spcBef>
          <a:spcPct val="20000"/>
        </a:spcBef>
        <a:spcAft>
          <a:spcPct val="0"/>
        </a:spcAft>
        <a:buClr>
          <a:schemeClr val="accent2"/>
        </a:buClr>
        <a:buFont typeface="Wingdings" pitchFamily="2" charset="2"/>
        <a:buChar char="n"/>
        <a:defRPr kumimoji="1" sz="1600" kern="1200">
          <a:solidFill>
            <a:schemeClr val="tx1"/>
          </a:solidFill>
          <a:latin typeface="+mn-lt"/>
          <a:ea typeface="+mn-ea"/>
          <a:cs typeface="华文细黑" charset="0"/>
        </a:defRPr>
      </a:lvl3pPr>
      <a:lvl4pPr marL="1600200" indent="-228600" algn="l" rtl="0" eaLnBrk="1" fontAlgn="base" hangingPunct="1">
        <a:spcBef>
          <a:spcPct val="20000"/>
        </a:spcBef>
        <a:spcAft>
          <a:spcPct val="0"/>
        </a:spcAft>
        <a:buClr>
          <a:schemeClr val="hlink"/>
        </a:buClr>
        <a:buFont typeface="Wingdings" pitchFamily="2" charset="2"/>
        <a:buChar char="n"/>
        <a:defRPr kumimoji="1" sz="1400" kern="1200">
          <a:solidFill>
            <a:schemeClr val="tx1"/>
          </a:solidFill>
          <a:latin typeface="+mn-lt"/>
          <a:ea typeface="+mn-ea"/>
          <a:cs typeface="华文细黑" charset="0"/>
        </a:defRPr>
      </a:lvl4pPr>
      <a:lvl5pPr marL="2057400" indent="-228600" algn="l" rtl="0" eaLnBrk="1" fontAlgn="base" hangingPunct="1">
        <a:spcBef>
          <a:spcPct val="20000"/>
        </a:spcBef>
        <a:spcAft>
          <a:spcPct val="0"/>
        </a:spcAft>
        <a:buChar char="»"/>
        <a:defRPr kumimoji="1" kern="1200">
          <a:solidFill>
            <a:schemeClr val="tx1"/>
          </a:solidFill>
          <a:latin typeface="+mn-lt"/>
          <a:ea typeface="+mn-ea"/>
          <a:cs typeface="华文细黑"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3.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4.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5.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6.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9.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70.xml"/></Relationships>
</file>

<file path=ppt/slides/_rels/slide1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71.xml"/></Relationships>
</file>

<file path=ppt/slides/_rels/slide1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72.xml"/></Relationships>
</file>

<file path=ppt/slides/_rels/slide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slide" Target="slide39.xml"/><Relationship Id="rId1" Type="http://schemas.openxmlformats.org/officeDocument/2006/relationships/slideLayout" Target="../slideLayouts/slideLayout73.xml"/><Relationship Id="rId6" Type="http://schemas.openxmlformats.org/officeDocument/2006/relationships/slide" Target="slide50.xml"/><Relationship Id="rId5" Type="http://schemas.openxmlformats.org/officeDocument/2006/relationships/slide" Target="slide47.xml"/><Relationship Id="rId4" Type="http://schemas.openxmlformats.org/officeDocument/2006/relationships/slide" Target="slide4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28.xml"/><Relationship Id="rId5" Type="http://schemas.openxmlformats.org/officeDocument/2006/relationships/image" Target="../media/image19.e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hyperlink" Target="https://zhuanlan.zhihu.com/p/25013398" TargetMode="Externa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slide" Target="slide39.xml"/><Relationship Id="rId1" Type="http://schemas.openxmlformats.org/officeDocument/2006/relationships/slideLayout" Target="../slideLayouts/slideLayout81.xml"/><Relationship Id="rId6" Type="http://schemas.openxmlformats.org/officeDocument/2006/relationships/slide" Target="slide50.xml"/><Relationship Id="rId5" Type="http://schemas.openxmlformats.org/officeDocument/2006/relationships/slide" Target="slide47.xml"/><Relationship Id="rId4" Type="http://schemas.openxmlformats.org/officeDocument/2006/relationships/slide" Target="slide4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10.xml"/><Relationship Id="rId1" Type="http://schemas.openxmlformats.org/officeDocument/2006/relationships/slideLayout" Target="../slideLayouts/slideLayout28.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moocollege.cn/" TargetMode="External"/><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oleObject" Target="../embeddings/oleObject2.bin"/><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oleObject" Target="../embeddings/oleObject3.bin"/><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oleObject" Target="../embeddings/oleObject4.bin"/><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8.xml"/><Relationship Id="rId5" Type="http://schemas.openxmlformats.org/officeDocument/2006/relationships/image" Target="../media/image33.png"/><Relationship Id="rId4" Type="http://schemas.openxmlformats.org/officeDocument/2006/relationships/image" Target="../media/image43.png"/></Relationships>
</file>

<file path=ppt/slides/_rels/slide5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oleObject" Target="../embeddings/oleObject5.bin"/><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6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a:solidFill>
                  <a:schemeClr val="tx1"/>
                </a:solidFill>
              </a:rPr>
              <a:t>第一章 </a:t>
            </a:r>
            <a:r>
              <a:rPr lang="en-US" altLang="zh-CN" dirty="0">
                <a:solidFill>
                  <a:schemeClr val="tx1"/>
                </a:solidFill>
              </a:rPr>
              <a:t>Java Web</a:t>
            </a:r>
            <a:r>
              <a:rPr dirty="0">
                <a:solidFill>
                  <a:schemeClr val="tx1"/>
                </a:solidFill>
              </a:rPr>
              <a:t>入门</a:t>
            </a:r>
            <a:endParaRPr lang="zh-CN" altLang="en-US"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10</a:t>
            </a:fld>
            <a:r>
              <a:rPr lang="en-US" altLang="zh-CN"/>
              <a:t>-</a:t>
            </a:r>
            <a:endParaRPr lang="zh-CN" altLang="en-US" dirty="0"/>
          </a:p>
        </p:txBody>
      </p:sp>
      <p:pic>
        <p:nvPicPr>
          <p:cNvPr id="2" name="Picture 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573528"/>
            <a:ext cx="6858000" cy="40839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1452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lang="zh-CN" altLang="en-US"/>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11</a:t>
            </a:fld>
            <a:r>
              <a:rPr lang="en-US" altLang="zh-CN"/>
              <a:t>-</a:t>
            </a:r>
            <a:endParaRPr lang="zh-CN" altLang="en-US" dirty="0"/>
          </a:p>
        </p:txBody>
      </p:sp>
      <p:pic>
        <p:nvPicPr>
          <p:cNvPr id="3074" name="Picture 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411510"/>
            <a:ext cx="6858000" cy="4191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0704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lang="zh-CN" altLang="en-US"/>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12</a:t>
            </a:fld>
            <a:r>
              <a:rPr lang="en-US" altLang="zh-CN"/>
              <a:t>-</a:t>
            </a:r>
            <a:endParaRPr lang="zh-CN" altLang="en-US" dirty="0"/>
          </a:p>
        </p:txBody>
      </p:sp>
      <p:pic>
        <p:nvPicPr>
          <p:cNvPr id="4098" name="Picture 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496910"/>
            <a:ext cx="6858000" cy="392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128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lang="zh-CN" altLang="en-US"/>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13</a:t>
            </a:fld>
            <a:r>
              <a:rPr lang="en-US" altLang="zh-CN"/>
              <a:t>-</a:t>
            </a:r>
            <a:endParaRPr lang="zh-CN" altLang="en-US"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2285" y="411510"/>
            <a:ext cx="6869018" cy="4137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615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lang="zh-CN" altLang="en-US"/>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14</a:t>
            </a:fld>
            <a:r>
              <a:rPr lang="en-US" altLang="zh-CN"/>
              <a:t>-</a:t>
            </a:r>
            <a:endParaRPr lang="zh-CN" altLang="en-US" dirty="0"/>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3872" y="421779"/>
            <a:ext cx="6876256" cy="4353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1133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1763688" y="1059582"/>
            <a:ext cx="6156684" cy="3726414"/>
          </a:xfrm>
        </p:spPr>
        <p:txBody>
          <a:bodyPr/>
          <a:lstStyle/>
          <a:p>
            <a:pPr>
              <a:lnSpc>
                <a:spcPct val="150000"/>
              </a:lnSpc>
              <a:spcBef>
                <a:spcPts val="0"/>
              </a:spcBef>
            </a:pPr>
            <a:r>
              <a:rPr lang="zh-CN" altLang="en-US" dirty="0"/>
              <a:t>网站是由网页构成的，是一系列页面构成的整体。</a:t>
            </a:r>
            <a:endParaRPr lang="en-US" altLang="zh-CN" dirty="0"/>
          </a:p>
          <a:p>
            <a:pPr>
              <a:lnSpc>
                <a:spcPct val="150000"/>
              </a:lnSpc>
              <a:spcBef>
                <a:spcPts val="0"/>
              </a:spcBef>
            </a:pPr>
            <a:r>
              <a:rPr lang="zh-CN" altLang="en-US" dirty="0"/>
              <a:t>如搜狐、新浪、网易等站点都是网站，每一个典型网站都是由多个页面组成的，且多个页面之间存在着某种联系。</a:t>
            </a:r>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15</a:t>
            </a:fld>
            <a:r>
              <a:rPr lang="en-US" altLang="zh-CN"/>
              <a:t>-</a:t>
            </a:r>
            <a:endParaRPr lang="zh-CN" altLang="en-US" dirty="0"/>
          </a:p>
        </p:txBody>
      </p:sp>
      <p:sp>
        <p:nvSpPr>
          <p:cNvPr id="4" name="内容占位符 3"/>
          <p:cNvSpPr>
            <a:spLocks noGrp="1"/>
          </p:cNvSpPr>
          <p:nvPr>
            <p:ph sz="quarter" idx="17"/>
          </p:nvPr>
        </p:nvSpPr>
        <p:spPr/>
        <p:txBody>
          <a:bodyPr/>
          <a:lstStyle/>
          <a:p>
            <a:r>
              <a:rPr lang="en-US" altLang="zh-CN" dirty="0"/>
              <a:t>1.1.2  </a:t>
            </a:r>
            <a:r>
              <a:rPr lang="zh-CN" altLang="en-US" dirty="0"/>
              <a:t>网站</a:t>
            </a:r>
          </a:p>
        </p:txBody>
      </p:sp>
    </p:spTree>
    <p:extLst>
      <p:ext uri="{BB962C8B-B14F-4D97-AF65-F5344CB8AC3E}">
        <p14:creationId xmlns:p14="http://schemas.microsoft.com/office/powerpoint/2010/main" val="38925014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16</a:t>
            </a:fld>
            <a:r>
              <a:rPr lang="en-US" altLang="zh-CN"/>
              <a:t>-</a:t>
            </a:r>
            <a:endParaRPr lang="zh-CN" altLang="en-US" dirty="0"/>
          </a:p>
        </p:txBody>
      </p:sp>
      <p:pic>
        <p:nvPicPr>
          <p:cNvPr id="512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0"/>
            <a:ext cx="4946565" cy="27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658" y="735546"/>
            <a:ext cx="4946565" cy="27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87724" y="1491930"/>
            <a:ext cx="4946565" cy="27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7784" y="2024177"/>
            <a:ext cx="4946565" cy="27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圆角矩形 3"/>
          <p:cNvSpPr/>
          <p:nvPr/>
        </p:nvSpPr>
        <p:spPr>
          <a:xfrm>
            <a:off x="6192180" y="357504"/>
            <a:ext cx="756084" cy="32403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350" b="1" dirty="0"/>
              <a:t>首   页</a:t>
            </a:r>
          </a:p>
        </p:txBody>
      </p:sp>
      <p:sp>
        <p:nvSpPr>
          <p:cNvPr id="9" name="圆角矩形 8"/>
          <p:cNvSpPr/>
          <p:nvPr/>
        </p:nvSpPr>
        <p:spPr>
          <a:xfrm>
            <a:off x="6624228" y="951570"/>
            <a:ext cx="756084" cy="32403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350" b="1" dirty="0"/>
              <a:t>导航页</a:t>
            </a:r>
          </a:p>
        </p:txBody>
      </p:sp>
      <p:sp>
        <p:nvSpPr>
          <p:cNvPr id="10" name="圆角矩形 9"/>
          <p:cNvSpPr/>
          <p:nvPr/>
        </p:nvSpPr>
        <p:spPr>
          <a:xfrm>
            <a:off x="7218294" y="1599642"/>
            <a:ext cx="756084" cy="32403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350" b="1" dirty="0"/>
              <a:t>零食页</a:t>
            </a:r>
          </a:p>
        </p:txBody>
      </p:sp>
      <p:sp>
        <p:nvSpPr>
          <p:cNvPr id="11" name="圆角矩形 10"/>
          <p:cNvSpPr/>
          <p:nvPr/>
        </p:nvSpPr>
        <p:spPr>
          <a:xfrm>
            <a:off x="7650342" y="2733768"/>
            <a:ext cx="324036" cy="6480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350" b="1" dirty="0"/>
              <a:t>登录页</a:t>
            </a:r>
          </a:p>
        </p:txBody>
      </p:sp>
    </p:spTree>
    <p:extLst>
      <p:ext uri="{BB962C8B-B14F-4D97-AF65-F5344CB8AC3E}">
        <p14:creationId xmlns:p14="http://schemas.microsoft.com/office/powerpoint/2010/main" val="1875897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anim calcmode="lin" valueType="num">
                                      <p:cBhvr>
                                        <p:cTn id="7" dur="500" fill="hold"/>
                                        <p:tgtEl>
                                          <p:spTgt spid="5123"/>
                                        </p:tgtEl>
                                        <p:attrNameLst>
                                          <p:attrName>ppt_w</p:attrName>
                                        </p:attrNameLst>
                                      </p:cBhvr>
                                      <p:tavLst>
                                        <p:tav tm="0">
                                          <p:val>
                                            <p:fltVal val="0"/>
                                          </p:val>
                                        </p:tav>
                                        <p:tav tm="100000">
                                          <p:val>
                                            <p:strVal val="#ppt_w"/>
                                          </p:val>
                                        </p:tav>
                                      </p:tavLst>
                                    </p:anim>
                                    <p:anim calcmode="lin" valueType="num">
                                      <p:cBhvr>
                                        <p:cTn id="8" dur="500" fill="hold"/>
                                        <p:tgtEl>
                                          <p:spTgt spid="5123"/>
                                        </p:tgtEl>
                                        <p:attrNameLst>
                                          <p:attrName>ppt_h</p:attrName>
                                        </p:attrNameLst>
                                      </p:cBhvr>
                                      <p:tavLst>
                                        <p:tav tm="0">
                                          <p:val>
                                            <p:fltVal val="0"/>
                                          </p:val>
                                        </p:tav>
                                        <p:tav tm="100000">
                                          <p:val>
                                            <p:strVal val="#ppt_h"/>
                                          </p:val>
                                        </p:tav>
                                      </p:tavLst>
                                    </p:anim>
                                    <p:animEffect transition="in" filter="fade">
                                      <p:cBhvr>
                                        <p:cTn id="9" dur="500"/>
                                        <p:tgtEl>
                                          <p:spTgt spid="5123"/>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5124"/>
                                        </p:tgtEl>
                                        <p:attrNameLst>
                                          <p:attrName>style.visibility</p:attrName>
                                        </p:attrNameLst>
                                      </p:cBhvr>
                                      <p:to>
                                        <p:strVal val="visible"/>
                                      </p:to>
                                    </p:set>
                                    <p:anim calcmode="lin" valueType="num">
                                      <p:cBhvr>
                                        <p:cTn id="18" dur="500" fill="hold"/>
                                        <p:tgtEl>
                                          <p:spTgt spid="5124"/>
                                        </p:tgtEl>
                                        <p:attrNameLst>
                                          <p:attrName>ppt_w</p:attrName>
                                        </p:attrNameLst>
                                      </p:cBhvr>
                                      <p:tavLst>
                                        <p:tav tm="0">
                                          <p:val>
                                            <p:fltVal val="0"/>
                                          </p:val>
                                        </p:tav>
                                        <p:tav tm="100000">
                                          <p:val>
                                            <p:strVal val="#ppt_w"/>
                                          </p:val>
                                        </p:tav>
                                      </p:tavLst>
                                    </p:anim>
                                    <p:anim calcmode="lin" valueType="num">
                                      <p:cBhvr>
                                        <p:cTn id="19" dur="500" fill="hold"/>
                                        <p:tgtEl>
                                          <p:spTgt spid="5124"/>
                                        </p:tgtEl>
                                        <p:attrNameLst>
                                          <p:attrName>ppt_h</p:attrName>
                                        </p:attrNameLst>
                                      </p:cBhvr>
                                      <p:tavLst>
                                        <p:tav tm="0">
                                          <p:val>
                                            <p:fltVal val="0"/>
                                          </p:val>
                                        </p:tav>
                                        <p:tav tm="100000">
                                          <p:val>
                                            <p:strVal val="#ppt_h"/>
                                          </p:val>
                                        </p:tav>
                                      </p:tavLst>
                                    </p:anim>
                                    <p:animEffect transition="in" filter="fade">
                                      <p:cBhvr>
                                        <p:cTn id="20" dur="500"/>
                                        <p:tgtEl>
                                          <p:spTgt spid="5124"/>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5122"/>
                                        </p:tgtEl>
                                        <p:attrNameLst>
                                          <p:attrName>style.visibility</p:attrName>
                                        </p:attrNameLst>
                                      </p:cBhvr>
                                      <p:to>
                                        <p:strVal val="visible"/>
                                      </p:to>
                                    </p:set>
                                    <p:anim calcmode="lin" valueType="num">
                                      <p:cBhvr>
                                        <p:cTn id="29" dur="500" fill="hold"/>
                                        <p:tgtEl>
                                          <p:spTgt spid="5122"/>
                                        </p:tgtEl>
                                        <p:attrNameLst>
                                          <p:attrName>ppt_w</p:attrName>
                                        </p:attrNameLst>
                                      </p:cBhvr>
                                      <p:tavLst>
                                        <p:tav tm="0">
                                          <p:val>
                                            <p:fltVal val="0"/>
                                          </p:val>
                                        </p:tav>
                                        <p:tav tm="100000">
                                          <p:val>
                                            <p:strVal val="#ppt_w"/>
                                          </p:val>
                                        </p:tav>
                                      </p:tavLst>
                                    </p:anim>
                                    <p:anim calcmode="lin" valueType="num">
                                      <p:cBhvr>
                                        <p:cTn id="30" dur="500" fill="hold"/>
                                        <p:tgtEl>
                                          <p:spTgt spid="5122"/>
                                        </p:tgtEl>
                                        <p:attrNameLst>
                                          <p:attrName>ppt_h</p:attrName>
                                        </p:attrNameLst>
                                      </p:cBhvr>
                                      <p:tavLst>
                                        <p:tav tm="0">
                                          <p:val>
                                            <p:fltVal val="0"/>
                                          </p:val>
                                        </p:tav>
                                        <p:tav tm="100000">
                                          <p:val>
                                            <p:strVal val="#ppt_h"/>
                                          </p:val>
                                        </p:tav>
                                      </p:tavLst>
                                    </p:anim>
                                    <p:animEffect transition="in" filter="fade">
                                      <p:cBhvr>
                                        <p:cTn id="31" dur="500"/>
                                        <p:tgtEl>
                                          <p:spTgt spid="5122"/>
                                        </p:tgtEl>
                                      </p:cBhvr>
                                    </p:animEffect>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5125"/>
                                        </p:tgtEl>
                                        <p:attrNameLst>
                                          <p:attrName>style.visibility</p:attrName>
                                        </p:attrNameLst>
                                      </p:cBhvr>
                                      <p:to>
                                        <p:strVal val="visible"/>
                                      </p:to>
                                    </p:set>
                                    <p:anim calcmode="lin" valueType="num">
                                      <p:cBhvr>
                                        <p:cTn id="40" dur="500" fill="hold"/>
                                        <p:tgtEl>
                                          <p:spTgt spid="5125"/>
                                        </p:tgtEl>
                                        <p:attrNameLst>
                                          <p:attrName>ppt_w</p:attrName>
                                        </p:attrNameLst>
                                      </p:cBhvr>
                                      <p:tavLst>
                                        <p:tav tm="0">
                                          <p:val>
                                            <p:fltVal val="0"/>
                                          </p:val>
                                        </p:tav>
                                        <p:tav tm="100000">
                                          <p:val>
                                            <p:strVal val="#ppt_w"/>
                                          </p:val>
                                        </p:tav>
                                      </p:tavLst>
                                    </p:anim>
                                    <p:anim calcmode="lin" valueType="num">
                                      <p:cBhvr>
                                        <p:cTn id="41" dur="500" fill="hold"/>
                                        <p:tgtEl>
                                          <p:spTgt spid="5125"/>
                                        </p:tgtEl>
                                        <p:attrNameLst>
                                          <p:attrName>ppt_h</p:attrName>
                                        </p:attrNameLst>
                                      </p:cBhvr>
                                      <p:tavLst>
                                        <p:tav tm="0">
                                          <p:val>
                                            <p:fltVal val="0"/>
                                          </p:val>
                                        </p:tav>
                                        <p:tav tm="100000">
                                          <p:val>
                                            <p:strVal val="#ppt_h"/>
                                          </p:val>
                                        </p:tav>
                                      </p:tavLst>
                                    </p:anim>
                                    <p:animEffect transition="in" filter="fade">
                                      <p:cBhvr>
                                        <p:cTn id="42" dur="500"/>
                                        <p:tgtEl>
                                          <p:spTgt spid="5125"/>
                                        </p:tgtEl>
                                      </p:cBhvr>
                                    </p:animEffect>
                                  </p:childTnLst>
                                </p:cTn>
                              </p:par>
                            </p:childTnLst>
                          </p:cTn>
                        </p:par>
                        <p:par>
                          <p:cTn id="43" fill="hold">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left)">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17</a:t>
            </a:fld>
            <a:r>
              <a:rPr lang="en-US" altLang="zh-CN"/>
              <a:t>-</a:t>
            </a:r>
            <a:endParaRPr lang="zh-CN" altLang="en-US" dirty="0"/>
          </a:p>
        </p:txBody>
      </p:sp>
      <p:sp>
        <p:nvSpPr>
          <p:cNvPr id="4" name="内容占位符 3"/>
          <p:cNvSpPr>
            <a:spLocks noGrp="1"/>
          </p:cNvSpPr>
          <p:nvPr>
            <p:ph sz="quarter" idx="17"/>
          </p:nvPr>
        </p:nvSpPr>
        <p:spPr/>
        <p:txBody>
          <a:bodyPr/>
          <a:lstStyle/>
          <a:p>
            <a:r>
              <a:rPr lang="en-US" altLang="zh-CN" dirty="0"/>
              <a:t>1.1.3  </a:t>
            </a:r>
            <a:r>
              <a:rPr lang="zh-CN" altLang="en-US" dirty="0"/>
              <a:t>网站制作流程</a:t>
            </a:r>
          </a:p>
        </p:txBody>
      </p:sp>
      <p:sp>
        <p:nvSpPr>
          <p:cNvPr id="25" name="AutoShape 3"/>
          <p:cNvSpPr>
            <a:spLocks noChangeArrowheads="1"/>
          </p:cNvSpPr>
          <p:nvPr/>
        </p:nvSpPr>
        <p:spPr bwMode="gray">
          <a:xfrm>
            <a:off x="1412082" y="4245695"/>
            <a:ext cx="6318647" cy="377428"/>
          </a:xfrm>
          <a:custGeom>
            <a:avLst/>
            <a:gdLst>
              <a:gd name="G0" fmla="+- 20102 0 0"/>
              <a:gd name="G1" fmla="+- 4838 0 0"/>
              <a:gd name="G2" fmla="+- 21600 0 4838"/>
              <a:gd name="G3" fmla="+- 10800 0 4838"/>
              <a:gd name="G4" fmla="+- 21600 0 20102"/>
              <a:gd name="G5" fmla="*/ G4 G3 10800"/>
              <a:gd name="G6" fmla="+- 21600 0 G5"/>
              <a:gd name="T0" fmla="*/ 20102 w 21600"/>
              <a:gd name="T1" fmla="*/ 0 h 21600"/>
              <a:gd name="T2" fmla="*/ 0 w 21600"/>
              <a:gd name="T3" fmla="*/ 10800 h 21600"/>
              <a:gd name="T4" fmla="*/ 20102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20102" y="0"/>
                </a:moveTo>
                <a:lnTo>
                  <a:pt x="20102" y="4838"/>
                </a:lnTo>
                <a:lnTo>
                  <a:pt x="3375" y="4838"/>
                </a:lnTo>
                <a:lnTo>
                  <a:pt x="3375" y="16762"/>
                </a:lnTo>
                <a:lnTo>
                  <a:pt x="20102" y="16762"/>
                </a:lnTo>
                <a:lnTo>
                  <a:pt x="20102" y="21600"/>
                </a:lnTo>
                <a:lnTo>
                  <a:pt x="21600" y="10800"/>
                </a:lnTo>
                <a:close/>
              </a:path>
              <a:path w="21600" h="21600">
                <a:moveTo>
                  <a:pt x="1350" y="4838"/>
                </a:moveTo>
                <a:lnTo>
                  <a:pt x="1350" y="16762"/>
                </a:lnTo>
                <a:lnTo>
                  <a:pt x="2700" y="16762"/>
                </a:lnTo>
                <a:lnTo>
                  <a:pt x="2700" y="4838"/>
                </a:lnTo>
                <a:close/>
              </a:path>
              <a:path w="21600" h="21600">
                <a:moveTo>
                  <a:pt x="0" y="4838"/>
                </a:moveTo>
                <a:lnTo>
                  <a:pt x="0" y="16762"/>
                </a:lnTo>
                <a:lnTo>
                  <a:pt x="675" y="16762"/>
                </a:lnTo>
                <a:lnTo>
                  <a:pt x="675" y="4838"/>
                </a:lnTo>
                <a:close/>
              </a:path>
            </a:pathLst>
          </a:custGeom>
          <a:solidFill>
            <a:srgbClr val="9D7BE1"/>
          </a:solidFill>
          <a:ln w="25400">
            <a:noFill/>
            <a:miter lim="800000"/>
            <a:headEnd/>
            <a:tailEnd/>
          </a:ln>
          <a:effectLst>
            <a:outerShdw dist="35921" dir="2700000" algn="ctr" rotWithShape="0">
              <a:srgbClr val="808080"/>
            </a:outerShdw>
          </a:effectLst>
        </p:spPr>
        <p:txBody>
          <a:bodyPr wrap="none" anchor="ctr"/>
          <a:lstStyle/>
          <a:p>
            <a:pPr defTabSz="685800">
              <a:defRPr/>
            </a:pPr>
            <a:endParaRPr lang="zh-CN" altLang="en-US" sz="1350" kern="0">
              <a:solidFill>
                <a:sysClr val="windowText" lastClr="000000"/>
              </a:solidFill>
            </a:endParaRPr>
          </a:p>
        </p:txBody>
      </p:sp>
      <p:cxnSp>
        <p:nvCxnSpPr>
          <p:cNvPr id="26" name="AutoShape 11"/>
          <p:cNvCxnSpPr>
            <a:cxnSpLocks noChangeShapeType="1"/>
            <a:stCxn id="43" idx="3"/>
            <a:endCxn id="40" idx="1"/>
          </p:cNvCxnSpPr>
          <p:nvPr/>
        </p:nvCxnSpPr>
        <p:spPr bwMode="gray">
          <a:xfrm flipV="1">
            <a:off x="2501504" y="2787179"/>
            <a:ext cx="239315" cy="378619"/>
          </a:xfrm>
          <a:prstGeom prst="bentConnector3">
            <a:avLst>
              <a:gd name="adj1" fmla="val 49750"/>
            </a:avLst>
          </a:prstGeom>
          <a:noFill/>
          <a:ln w="9525">
            <a:solidFill>
              <a:srgbClr val="000000"/>
            </a:solidFill>
            <a:miter lim="800000"/>
            <a:headEnd/>
            <a:tailEnd type="triangle" w="med" len="med"/>
          </a:ln>
        </p:spPr>
      </p:cxnSp>
      <p:cxnSp>
        <p:nvCxnSpPr>
          <p:cNvPr id="27" name="AutoShape 12"/>
          <p:cNvCxnSpPr>
            <a:cxnSpLocks noChangeShapeType="1"/>
            <a:stCxn id="37" idx="3"/>
            <a:endCxn id="34" idx="1"/>
          </p:cNvCxnSpPr>
          <p:nvPr/>
        </p:nvCxnSpPr>
        <p:spPr bwMode="gray">
          <a:xfrm flipV="1">
            <a:off x="5106591" y="2085901"/>
            <a:ext cx="254794" cy="377428"/>
          </a:xfrm>
          <a:prstGeom prst="bentConnector3">
            <a:avLst>
              <a:gd name="adj1" fmla="val 50000"/>
            </a:avLst>
          </a:prstGeom>
          <a:noFill/>
          <a:ln w="9525">
            <a:solidFill>
              <a:srgbClr val="000000"/>
            </a:solidFill>
            <a:miter lim="800000"/>
            <a:headEnd/>
            <a:tailEnd type="triangle" w="med" len="med"/>
          </a:ln>
        </p:spPr>
      </p:cxnSp>
      <p:cxnSp>
        <p:nvCxnSpPr>
          <p:cNvPr id="28" name="AutoShape 13"/>
          <p:cNvCxnSpPr>
            <a:cxnSpLocks noChangeShapeType="1"/>
            <a:stCxn id="40" idx="3"/>
            <a:endCxn id="37" idx="1"/>
          </p:cNvCxnSpPr>
          <p:nvPr/>
        </p:nvCxnSpPr>
        <p:spPr bwMode="gray">
          <a:xfrm flipV="1">
            <a:off x="3811191" y="2463329"/>
            <a:ext cx="225028" cy="323850"/>
          </a:xfrm>
          <a:prstGeom prst="bentConnector3">
            <a:avLst>
              <a:gd name="adj1" fmla="val 49736"/>
            </a:avLst>
          </a:prstGeom>
          <a:noFill/>
          <a:ln w="9525">
            <a:solidFill>
              <a:srgbClr val="000000"/>
            </a:solidFill>
            <a:miter lim="800000"/>
            <a:headEnd/>
            <a:tailEnd type="triangle" w="med" len="med"/>
          </a:ln>
        </p:spPr>
      </p:cxnSp>
      <p:cxnSp>
        <p:nvCxnSpPr>
          <p:cNvPr id="29" name="AutoShape 14"/>
          <p:cNvCxnSpPr>
            <a:cxnSpLocks noChangeShapeType="1"/>
            <a:stCxn id="34" idx="3"/>
            <a:endCxn id="31" idx="1"/>
          </p:cNvCxnSpPr>
          <p:nvPr/>
        </p:nvCxnSpPr>
        <p:spPr bwMode="gray">
          <a:xfrm flipV="1">
            <a:off x="6430567" y="1762051"/>
            <a:ext cx="240506" cy="323850"/>
          </a:xfrm>
          <a:prstGeom prst="bentConnector3">
            <a:avLst>
              <a:gd name="adj1" fmla="val 50000"/>
            </a:avLst>
          </a:prstGeom>
          <a:noFill/>
          <a:ln w="9525">
            <a:solidFill>
              <a:srgbClr val="000000"/>
            </a:solidFill>
            <a:miter lim="800000"/>
            <a:headEnd/>
            <a:tailEnd type="triangle" w="med" len="med"/>
          </a:ln>
        </p:spPr>
      </p:cxnSp>
      <p:grpSp>
        <p:nvGrpSpPr>
          <p:cNvPr id="30" name="Group 15"/>
          <p:cNvGrpSpPr>
            <a:grpSpLocks/>
          </p:cNvGrpSpPr>
          <p:nvPr/>
        </p:nvGrpSpPr>
        <p:grpSpPr bwMode="auto">
          <a:xfrm>
            <a:off x="6569869" y="1059582"/>
            <a:ext cx="1257300" cy="1727597"/>
            <a:chOff x="4558" y="1570"/>
            <a:chExt cx="1056" cy="1451"/>
          </a:xfrm>
        </p:grpSpPr>
        <p:sp>
          <p:nvSpPr>
            <p:cNvPr id="31" name="AutoShape 16"/>
            <p:cNvSpPr>
              <a:spLocks noChangeArrowheads="1"/>
            </p:cNvSpPr>
            <p:nvPr/>
          </p:nvSpPr>
          <p:spPr bwMode="gray">
            <a:xfrm>
              <a:off x="4649" y="1570"/>
              <a:ext cx="886" cy="1180"/>
            </a:xfrm>
            <a:prstGeom prst="roundRect">
              <a:avLst>
                <a:gd name="adj" fmla="val 16667"/>
              </a:avLst>
            </a:prstGeom>
            <a:ln>
              <a:headEnd/>
              <a:tailEnd/>
            </a:ln>
          </p:spPr>
          <p:style>
            <a:lnRef idx="1">
              <a:schemeClr val="accent4"/>
            </a:lnRef>
            <a:fillRef idx="2">
              <a:schemeClr val="accent4"/>
            </a:fillRef>
            <a:effectRef idx="1">
              <a:schemeClr val="accent4"/>
            </a:effectRef>
            <a:fontRef idx="minor">
              <a:schemeClr val="dk1"/>
            </a:fontRef>
          </p:style>
          <p:txBody>
            <a:bodyPr anchor="ctr"/>
            <a:lstStyle/>
            <a:p>
              <a:pPr algn="ctr">
                <a:defRPr/>
              </a:pPr>
              <a:r>
                <a:rPr kumimoji="1" lang="zh-CN" altLang="en-US" sz="1500" b="1" kern="0" dirty="0">
                  <a:solidFill>
                    <a:sysClr val="windowText" lastClr="000000"/>
                  </a:solidFill>
                  <a:effectLst>
                    <a:outerShdw blurRad="38100" dist="38100" dir="2700000" algn="tl">
                      <a:srgbClr val="FFFFFF"/>
                    </a:outerShdw>
                  </a:effectLst>
                  <a:latin typeface="微软雅黑" pitchFamily="34" charset="-122"/>
                  <a:ea typeface="微软雅黑" pitchFamily="34" charset="-122"/>
                </a:rPr>
                <a:t>测试</a:t>
              </a:r>
              <a:endParaRPr kumimoji="1" lang="en-US" altLang="ko-KR" sz="1500" b="1" kern="0" dirty="0">
                <a:solidFill>
                  <a:sysClr val="windowText" lastClr="000000"/>
                </a:solidFill>
                <a:effectLst>
                  <a:outerShdw blurRad="38100" dist="38100" dir="2700000" algn="tl">
                    <a:srgbClr val="FFFFFF"/>
                  </a:outerShdw>
                </a:effectLst>
                <a:latin typeface="微软雅黑" pitchFamily="34" charset="-122"/>
                <a:ea typeface="微软雅黑" pitchFamily="34" charset="-122"/>
              </a:endParaRPr>
            </a:p>
          </p:txBody>
        </p:sp>
        <p:pic>
          <p:nvPicPr>
            <p:cNvPr id="32" name="Picture 17" descr="shadow"/>
            <p:cNvPicPr>
              <a:picLocks noChangeAspect="1" noChangeArrowheads="1"/>
            </p:cNvPicPr>
            <p:nvPr/>
          </p:nvPicPr>
          <p:blipFill>
            <a:blip r:embed="rId2"/>
            <a:srcRect/>
            <a:stretch>
              <a:fillRect/>
            </a:stretch>
          </p:blipFill>
          <p:spPr bwMode="gray">
            <a:xfrm>
              <a:off x="4558" y="2885"/>
              <a:ext cx="1056" cy="136"/>
            </a:xfrm>
            <a:prstGeom prst="rect">
              <a:avLst/>
            </a:prstGeom>
            <a:noFill/>
            <a:ln w="9525">
              <a:noFill/>
              <a:miter lim="800000"/>
              <a:headEnd/>
              <a:tailEnd/>
            </a:ln>
          </p:spPr>
        </p:pic>
      </p:grpSp>
      <p:grpSp>
        <p:nvGrpSpPr>
          <p:cNvPr id="33" name="Group 18"/>
          <p:cNvGrpSpPr>
            <a:grpSpLocks/>
          </p:cNvGrpSpPr>
          <p:nvPr/>
        </p:nvGrpSpPr>
        <p:grpSpPr bwMode="auto">
          <a:xfrm>
            <a:off x="5274469" y="1383432"/>
            <a:ext cx="1257300" cy="1727597"/>
            <a:chOff x="3470" y="1570"/>
            <a:chExt cx="1056" cy="1451"/>
          </a:xfrm>
        </p:grpSpPr>
        <p:sp>
          <p:nvSpPr>
            <p:cNvPr id="34" name="AutoShape 19"/>
            <p:cNvSpPr>
              <a:spLocks noChangeArrowheads="1"/>
            </p:cNvSpPr>
            <p:nvPr/>
          </p:nvSpPr>
          <p:spPr bwMode="gray">
            <a:xfrm>
              <a:off x="3549" y="1570"/>
              <a:ext cx="886" cy="1180"/>
            </a:xfrm>
            <a:prstGeom prst="roundRect">
              <a:avLst>
                <a:gd name="adj" fmla="val 16667"/>
              </a:avLst>
            </a:prstGeom>
            <a:ln>
              <a:headEnd/>
              <a:tailEnd/>
            </a:ln>
          </p:spPr>
          <p:style>
            <a:lnRef idx="1">
              <a:schemeClr val="accent4"/>
            </a:lnRef>
            <a:fillRef idx="2">
              <a:schemeClr val="accent4"/>
            </a:fillRef>
            <a:effectRef idx="1">
              <a:schemeClr val="accent4"/>
            </a:effectRef>
            <a:fontRef idx="minor">
              <a:schemeClr val="dk1"/>
            </a:fontRef>
          </p:style>
          <p:txBody>
            <a:bodyPr anchor="ctr"/>
            <a:lstStyle/>
            <a:p>
              <a:pPr algn="ctr">
                <a:defRPr/>
              </a:pPr>
              <a:r>
                <a:rPr kumimoji="1" lang="zh-CN" altLang="en-US" sz="1500" b="1" kern="0" dirty="0">
                  <a:solidFill>
                    <a:sysClr val="windowText" lastClr="000000"/>
                  </a:solidFill>
                  <a:effectLst>
                    <a:outerShdw blurRad="38100" dist="38100" dir="2700000" algn="tl">
                      <a:srgbClr val="FFFFFF"/>
                    </a:outerShdw>
                  </a:effectLst>
                  <a:latin typeface="微软雅黑" pitchFamily="34" charset="-122"/>
                  <a:ea typeface="微软雅黑" pitchFamily="34" charset="-122"/>
                </a:rPr>
                <a:t>页面布局</a:t>
              </a:r>
              <a:endParaRPr kumimoji="1" lang="en-US" altLang="ko-KR" sz="1500" b="1" kern="0" dirty="0">
                <a:solidFill>
                  <a:sysClr val="windowText" lastClr="000000"/>
                </a:solidFill>
                <a:effectLst>
                  <a:outerShdw blurRad="38100" dist="38100" dir="2700000" algn="tl">
                    <a:srgbClr val="FFFFFF"/>
                  </a:outerShdw>
                </a:effectLst>
                <a:latin typeface="微软雅黑" pitchFamily="34" charset="-122"/>
                <a:ea typeface="微软雅黑" pitchFamily="34" charset="-122"/>
              </a:endParaRPr>
            </a:p>
          </p:txBody>
        </p:sp>
        <p:pic>
          <p:nvPicPr>
            <p:cNvPr id="35" name="Picture 20" descr="shadow"/>
            <p:cNvPicPr>
              <a:picLocks noChangeAspect="1" noChangeArrowheads="1"/>
            </p:cNvPicPr>
            <p:nvPr/>
          </p:nvPicPr>
          <p:blipFill>
            <a:blip r:embed="rId2"/>
            <a:srcRect/>
            <a:stretch>
              <a:fillRect/>
            </a:stretch>
          </p:blipFill>
          <p:spPr bwMode="gray">
            <a:xfrm>
              <a:off x="3470" y="2885"/>
              <a:ext cx="1056" cy="136"/>
            </a:xfrm>
            <a:prstGeom prst="rect">
              <a:avLst/>
            </a:prstGeom>
            <a:noFill/>
            <a:ln w="9525">
              <a:noFill/>
              <a:miter lim="800000"/>
              <a:headEnd/>
              <a:tailEnd/>
            </a:ln>
          </p:spPr>
        </p:pic>
      </p:grpSp>
      <p:grpSp>
        <p:nvGrpSpPr>
          <p:cNvPr id="36" name="Group 21"/>
          <p:cNvGrpSpPr>
            <a:grpSpLocks/>
          </p:cNvGrpSpPr>
          <p:nvPr/>
        </p:nvGrpSpPr>
        <p:grpSpPr bwMode="auto">
          <a:xfrm>
            <a:off x="3943350" y="1759669"/>
            <a:ext cx="1257300" cy="1728788"/>
            <a:chOff x="2352" y="1569"/>
            <a:chExt cx="1056" cy="1452"/>
          </a:xfrm>
        </p:grpSpPr>
        <p:sp>
          <p:nvSpPr>
            <p:cNvPr id="37" name="AutoShape 22"/>
            <p:cNvSpPr>
              <a:spLocks noChangeArrowheads="1"/>
            </p:cNvSpPr>
            <p:nvPr/>
          </p:nvSpPr>
          <p:spPr bwMode="gray">
            <a:xfrm>
              <a:off x="2436" y="1569"/>
              <a:ext cx="887" cy="1182"/>
            </a:xfrm>
            <a:prstGeom prst="roundRect">
              <a:avLst>
                <a:gd name="adj" fmla="val 16667"/>
              </a:avLst>
            </a:prstGeom>
            <a:ln>
              <a:headEnd/>
              <a:tailEnd/>
            </a:ln>
          </p:spPr>
          <p:style>
            <a:lnRef idx="1">
              <a:schemeClr val="accent4"/>
            </a:lnRef>
            <a:fillRef idx="2">
              <a:schemeClr val="accent4"/>
            </a:fillRef>
            <a:effectRef idx="1">
              <a:schemeClr val="accent4"/>
            </a:effectRef>
            <a:fontRef idx="minor">
              <a:schemeClr val="dk1"/>
            </a:fontRef>
          </p:style>
          <p:txBody>
            <a:bodyPr anchor="ctr"/>
            <a:lstStyle/>
            <a:p>
              <a:pPr algn="ctr">
                <a:defRPr/>
              </a:pPr>
              <a:r>
                <a:rPr kumimoji="1" lang="zh-CN" altLang="en-US" sz="1500" b="1" kern="0" dirty="0">
                  <a:solidFill>
                    <a:sysClr val="windowText" lastClr="000000"/>
                  </a:solidFill>
                  <a:effectLst>
                    <a:outerShdw blurRad="38100" dist="38100" dir="2700000" algn="tl">
                      <a:srgbClr val="FFFFFF"/>
                    </a:outerShdw>
                  </a:effectLst>
                  <a:latin typeface="微软雅黑" pitchFamily="34" charset="-122"/>
                  <a:ea typeface="微软雅黑" pitchFamily="34" charset="-122"/>
                </a:rPr>
                <a:t>综合内容</a:t>
              </a:r>
              <a:endParaRPr kumimoji="1" lang="en-US" altLang="ko-KR" sz="1500" b="1" kern="0" dirty="0">
                <a:solidFill>
                  <a:sysClr val="windowText" lastClr="000000"/>
                </a:solidFill>
                <a:effectLst>
                  <a:outerShdw blurRad="38100" dist="38100" dir="2700000" algn="tl">
                    <a:srgbClr val="FFFFFF"/>
                  </a:outerShdw>
                </a:effectLst>
                <a:latin typeface="微软雅黑" pitchFamily="34" charset="-122"/>
                <a:ea typeface="微软雅黑" pitchFamily="34" charset="-122"/>
              </a:endParaRPr>
            </a:p>
          </p:txBody>
        </p:sp>
        <p:pic>
          <p:nvPicPr>
            <p:cNvPr id="38" name="Picture 23" descr="shadow"/>
            <p:cNvPicPr>
              <a:picLocks noChangeAspect="1" noChangeArrowheads="1"/>
            </p:cNvPicPr>
            <p:nvPr/>
          </p:nvPicPr>
          <p:blipFill>
            <a:blip r:embed="rId2"/>
            <a:srcRect/>
            <a:stretch>
              <a:fillRect/>
            </a:stretch>
          </p:blipFill>
          <p:spPr bwMode="gray">
            <a:xfrm>
              <a:off x="2352" y="2885"/>
              <a:ext cx="1056" cy="136"/>
            </a:xfrm>
            <a:prstGeom prst="rect">
              <a:avLst/>
            </a:prstGeom>
            <a:noFill/>
            <a:ln w="9525">
              <a:noFill/>
              <a:miter lim="800000"/>
              <a:headEnd/>
              <a:tailEnd/>
            </a:ln>
          </p:spPr>
        </p:pic>
      </p:grpSp>
      <p:grpSp>
        <p:nvGrpSpPr>
          <p:cNvPr id="39" name="Group 24"/>
          <p:cNvGrpSpPr>
            <a:grpSpLocks/>
          </p:cNvGrpSpPr>
          <p:nvPr/>
        </p:nvGrpSpPr>
        <p:grpSpPr bwMode="auto">
          <a:xfrm>
            <a:off x="2613422" y="2084710"/>
            <a:ext cx="1257300" cy="1727597"/>
            <a:chOff x="1235" y="1570"/>
            <a:chExt cx="1056" cy="1451"/>
          </a:xfrm>
        </p:grpSpPr>
        <p:sp>
          <p:nvSpPr>
            <p:cNvPr id="40" name="AutoShape 25"/>
            <p:cNvSpPr>
              <a:spLocks noChangeArrowheads="1"/>
            </p:cNvSpPr>
            <p:nvPr/>
          </p:nvSpPr>
          <p:spPr bwMode="gray">
            <a:xfrm>
              <a:off x="1348" y="1570"/>
              <a:ext cx="887" cy="1180"/>
            </a:xfrm>
            <a:prstGeom prst="roundRect">
              <a:avLst>
                <a:gd name="adj" fmla="val 16667"/>
              </a:avLst>
            </a:prstGeom>
            <a:ln>
              <a:headEnd/>
              <a:tailEnd/>
            </a:ln>
          </p:spPr>
          <p:style>
            <a:lnRef idx="1">
              <a:schemeClr val="accent4"/>
            </a:lnRef>
            <a:fillRef idx="2">
              <a:schemeClr val="accent4"/>
            </a:fillRef>
            <a:effectRef idx="1">
              <a:schemeClr val="accent4"/>
            </a:effectRef>
            <a:fontRef idx="minor">
              <a:schemeClr val="dk1"/>
            </a:fontRef>
          </p:style>
          <p:txBody>
            <a:bodyPr anchor="ctr"/>
            <a:lstStyle/>
            <a:p>
              <a:pPr algn="ctr">
                <a:defRPr/>
              </a:pPr>
              <a:r>
                <a:rPr kumimoji="1" lang="zh-CN" altLang="en-US" sz="1500" b="1" kern="0" dirty="0">
                  <a:solidFill>
                    <a:sysClr val="windowText" lastClr="000000"/>
                  </a:solidFill>
                  <a:effectLst>
                    <a:outerShdw blurRad="38100" dist="38100" dir="2700000" algn="tl">
                      <a:srgbClr val="FFFFFF"/>
                    </a:outerShdw>
                  </a:effectLst>
                  <a:latin typeface="微软雅黑" pitchFamily="34" charset="-122"/>
                  <a:ea typeface="微软雅黑" pitchFamily="34" charset="-122"/>
                </a:rPr>
                <a:t>需求分析</a:t>
              </a:r>
              <a:endParaRPr kumimoji="1" lang="en-US" altLang="ko-KR" sz="1500" b="1" kern="0" dirty="0">
                <a:solidFill>
                  <a:sysClr val="windowText" lastClr="000000"/>
                </a:solidFill>
                <a:effectLst>
                  <a:outerShdw blurRad="38100" dist="38100" dir="2700000" algn="tl">
                    <a:srgbClr val="FFFFFF"/>
                  </a:outerShdw>
                </a:effectLst>
                <a:latin typeface="微软雅黑" pitchFamily="34" charset="-122"/>
                <a:ea typeface="微软雅黑" pitchFamily="34" charset="-122"/>
              </a:endParaRPr>
            </a:p>
          </p:txBody>
        </p:sp>
        <p:pic>
          <p:nvPicPr>
            <p:cNvPr id="41" name="Picture 26" descr="shadow"/>
            <p:cNvPicPr>
              <a:picLocks noChangeAspect="1" noChangeArrowheads="1"/>
            </p:cNvPicPr>
            <p:nvPr/>
          </p:nvPicPr>
          <p:blipFill>
            <a:blip r:embed="rId2"/>
            <a:srcRect/>
            <a:stretch>
              <a:fillRect/>
            </a:stretch>
          </p:blipFill>
          <p:spPr bwMode="gray">
            <a:xfrm>
              <a:off x="1235" y="2885"/>
              <a:ext cx="1056" cy="136"/>
            </a:xfrm>
            <a:prstGeom prst="rect">
              <a:avLst/>
            </a:prstGeom>
            <a:noFill/>
            <a:ln w="9525">
              <a:noFill/>
              <a:miter lim="800000"/>
              <a:headEnd/>
              <a:tailEnd/>
            </a:ln>
          </p:spPr>
        </p:pic>
      </p:grpSp>
      <p:grpSp>
        <p:nvGrpSpPr>
          <p:cNvPr id="42" name="Group 27"/>
          <p:cNvGrpSpPr>
            <a:grpSpLocks/>
          </p:cNvGrpSpPr>
          <p:nvPr/>
        </p:nvGrpSpPr>
        <p:grpSpPr bwMode="auto">
          <a:xfrm>
            <a:off x="1331119" y="2466901"/>
            <a:ext cx="1257300" cy="1725215"/>
            <a:chOff x="158" y="1573"/>
            <a:chExt cx="1056" cy="1449"/>
          </a:xfrm>
        </p:grpSpPr>
        <p:sp>
          <p:nvSpPr>
            <p:cNvPr id="43" name="AutoShape 28"/>
            <p:cNvSpPr>
              <a:spLocks noChangeArrowheads="1"/>
            </p:cNvSpPr>
            <p:nvPr/>
          </p:nvSpPr>
          <p:spPr bwMode="gray">
            <a:xfrm>
              <a:off x="249" y="1573"/>
              <a:ext cx="886" cy="1173"/>
            </a:xfrm>
            <a:prstGeom prst="roundRect">
              <a:avLst>
                <a:gd name="adj" fmla="val 16667"/>
              </a:avLst>
            </a:prstGeom>
            <a:ln>
              <a:headEnd/>
              <a:tailEnd/>
            </a:ln>
          </p:spPr>
          <p:style>
            <a:lnRef idx="1">
              <a:schemeClr val="accent4"/>
            </a:lnRef>
            <a:fillRef idx="2">
              <a:schemeClr val="accent4"/>
            </a:fillRef>
            <a:effectRef idx="1">
              <a:schemeClr val="accent4"/>
            </a:effectRef>
            <a:fontRef idx="minor">
              <a:schemeClr val="dk1"/>
            </a:fontRef>
          </p:style>
          <p:txBody>
            <a:bodyPr anchor="ctr"/>
            <a:lstStyle/>
            <a:p>
              <a:pPr algn="ctr">
                <a:defRPr/>
              </a:pPr>
              <a:r>
                <a:rPr kumimoji="1" lang="zh-CN" altLang="en-US" sz="1500" b="1" kern="0" dirty="0">
                  <a:solidFill>
                    <a:sysClr val="windowText" lastClr="000000"/>
                  </a:solidFill>
                  <a:effectLst>
                    <a:outerShdw blurRad="38100" dist="38100" dir="2700000" algn="tl">
                      <a:srgbClr val="FFFFFF"/>
                    </a:outerShdw>
                  </a:effectLst>
                  <a:latin typeface="微软雅黑" pitchFamily="34" charset="-122"/>
                  <a:ea typeface="微软雅黑" pitchFamily="34" charset="-122"/>
                </a:rPr>
                <a:t>初始商讨</a:t>
              </a:r>
              <a:endParaRPr kumimoji="1" lang="en-US" altLang="ko-KR" sz="1500" b="1" kern="0" dirty="0">
                <a:solidFill>
                  <a:sysClr val="windowText" lastClr="000000"/>
                </a:solidFill>
                <a:effectLst>
                  <a:outerShdw blurRad="38100" dist="38100" dir="2700000" algn="tl">
                    <a:srgbClr val="FFFFFF"/>
                  </a:outerShdw>
                </a:effectLst>
                <a:latin typeface="微软雅黑" pitchFamily="34" charset="-122"/>
                <a:ea typeface="微软雅黑" pitchFamily="34" charset="-122"/>
              </a:endParaRPr>
            </a:p>
          </p:txBody>
        </p:sp>
        <p:pic>
          <p:nvPicPr>
            <p:cNvPr id="44" name="Picture 29" descr="shadow"/>
            <p:cNvPicPr>
              <a:picLocks noChangeAspect="1" noChangeArrowheads="1"/>
            </p:cNvPicPr>
            <p:nvPr/>
          </p:nvPicPr>
          <p:blipFill>
            <a:blip r:embed="rId2"/>
            <a:srcRect/>
            <a:stretch>
              <a:fillRect/>
            </a:stretch>
          </p:blipFill>
          <p:spPr bwMode="gray">
            <a:xfrm>
              <a:off x="158" y="2889"/>
              <a:ext cx="1056" cy="133"/>
            </a:xfrm>
            <a:prstGeom prst="rect">
              <a:avLst/>
            </a:prstGeom>
            <a:noFill/>
            <a:ln w="9525">
              <a:noFill/>
              <a:miter lim="800000"/>
              <a:headEnd/>
              <a:tailEnd/>
            </a:ln>
          </p:spPr>
        </p:pic>
      </p:grpSp>
    </p:spTree>
    <p:extLst>
      <p:ext uri="{BB962C8B-B14F-4D97-AF65-F5344CB8AC3E}">
        <p14:creationId xmlns:p14="http://schemas.microsoft.com/office/powerpoint/2010/main" val="207574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20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randombar(horizontal)">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down)">
                                      <p:cBhvr>
                                        <p:cTn id="17" dur="500"/>
                                        <p:tgtEl>
                                          <p:spTgt spid="26"/>
                                        </p:tgtEl>
                                      </p:cBhvr>
                                    </p:animEffect>
                                  </p:childTnLst>
                                </p:cTn>
                              </p:par>
                            </p:childTnLst>
                          </p:cTn>
                        </p:par>
                        <p:par>
                          <p:cTn id="18" fill="hold">
                            <p:stCondLst>
                              <p:cond delay="500"/>
                            </p:stCondLst>
                            <p:childTnLst>
                              <p:par>
                                <p:cTn id="19" presetID="14" presetClass="entr" presetSubtype="10" fill="hold" nodeType="after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randombar(horizontal)">
                                      <p:cBhvr>
                                        <p:cTn id="21" dur="500"/>
                                        <p:tgtEl>
                                          <p:spTgt spid="3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ipe(down)">
                                      <p:cBhvr>
                                        <p:cTn id="26" dur="500"/>
                                        <p:tgtEl>
                                          <p:spTgt spid="28"/>
                                        </p:tgtEl>
                                      </p:cBhvr>
                                    </p:animEffect>
                                  </p:childTnLst>
                                </p:cTn>
                              </p:par>
                            </p:childTnLst>
                          </p:cTn>
                        </p:par>
                        <p:par>
                          <p:cTn id="27" fill="hold">
                            <p:stCondLst>
                              <p:cond delay="500"/>
                            </p:stCondLst>
                            <p:childTnLst>
                              <p:par>
                                <p:cTn id="28" presetID="14" presetClass="entr" presetSubtype="10" fill="hold" nodeType="after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randombar(horizontal)">
                                      <p:cBhvr>
                                        <p:cTn id="30" dur="500"/>
                                        <p:tgtEl>
                                          <p:spTgt spid="3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down)">
                                      <p:cBhvr>
                                        <p:cTn id="35" dur="500"/>
                                        <p:tgtEl>
                                          <p:spTgt spid="27"/>
                                        </p:tgtEl>
                                      </p:cBhvr>
                                    </p:animEffect>
                                  </p:childTnLst>
                                </p:cTn>
                              </p:par>
                            </p:childTnLst>
                          </p:cTn>
                        </p:par>
                        <p:par>
                          <p:cTn id="36" fill="hold">
                            <p:stCondLst>
                              <p:cond delay="500"/>
                            </p:stCondLst>
                            <p:childTnLst>
                              <p:par>
                                <p:cTn id="37" presetID="14" presetClass="entr" presetSubtype="10" fill="hold" nodeType="after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randombar(horizontal)">
                                      <p:cBhvr>
                                        <p:cTn id="39" dur="500"/>
                                        <p:tgtEl>
                                          <p:spTgt spid="3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wipe(down)">
                                      <p:cBhvr>
                                        <p:cTn id="44" dur="500"/>
                                        <p:tgtEl>
                                          <p:spTgt spid="29"/>
                                        </p:tgtEl>
                                      </p:cBhvr>
                                    </p:animEffect>
                                  </p:childTnLst>
                                </p:cTn>
                              </p:par>
                            </p:childTnLst>
                          </p:cTn>
                        </p:par>
                        <p:par>
                          <p:cTn id="45" fill="hold">
                            <p:stCondLst>
                              <p:cond delay="500"/>
                            </p:stCondLst>
                            <p:childTnLst>
                              <p:par>
                                <p:cTn id="46" presetID="14" presetClass="entr" presetSubtype="10" fill="hold" nodeType="after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randombar(horizontal)">
                                      <p:cBhvr>
                                        <p:cTn id="4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18</a:t>
            </a:fld>
            <a:r>
              <a:rPr lang="en-US" altLang="zh-CN"/>
              <a:t>-</a:t>
            </a:r>
            <a:endParaRPr lang="zh-CN" altLang="en-US" dirty="0"/>
          </a:p>
        </p:txBody>
      </p:sp>
      <p:sp>
        <p:nvSpPr>
          <p:cNvPr id="4" name="内容占位符 3"/>
          <p:cNvSpPr>
            <a:spLocks noGrp="1"/>
          </p:cNvSpPr>
          <p:nvPr>
            <p:ph sz="quarter" idx="17"/>
          </p:nvPr>
        </p:nvSpPr>
        <p:spPr/>
        <p:txBody>
          <a:bodyPr/>
          <a:lstStyle/>
          <a:p>
            <a:r>
              <a:rPr lang="en-US" altLang="zh-CN" dirty="0"/>
              <a:t>1.1.4  </a:t>
            </a:r>
            <a:r>
              <a:rPr lang="zh-CN" altLang="en-US" dirty="0"/>
              <a:t>网页设计流程</a:t>
            </a:r>
          </a:p>
        </p:txBody>
      </p:sp>
      <p:sp>
        <p:nvSpPr>
          <p:cNvPr id="5" name="AutoShape 3"/>
          <p:cNvSpPr>
            <a:spLocks noChangeArrowheads="1"/>
          </p:cNvSpPr>
          <p:nvPr/>
        </p:nvSpPr>
        <p:spPr bwMode="gray">
          <a:xfrm>
            <a:off x="1412082" y="4245695"/>
            <a:ext cx="6318647" cy="377428"/>
          </a:xfrm>
          <a:custGeom>
            <a:avLst/>
            <a:gdLst>
              <a:gd name="G0" fmla="+- 20102 0 0"/>
              <a:gd name="G1" fmla="+- 4838 0 0"/>
              <a:gd name="G2" fmla="+- 21600 0 4838"/>
              <a:gd name="G3" fmla="+- 10800 0 4838"/>
              <a:gd name="G4" fmla="+- 21600 0 20102"/>
              <a:gd name="G5" fmla="*/ G4 G3 10800"/>
              <a:gd name="G6" fmla="+- 21600 0 G5"/>
              <a:gd name="T0" fmla="*/ 20102 w 21600"/>
              <a:gd name="T1" fmla="*/ 0 h 21600"/>
              <a:gd name="T2" fmla="*/ 0 w 21600"/>
              <a:gd name="T3" fmla="*/ 10800 h 21600"/>
              <a:gd name="T4" fmla="*/ 20102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20102" y="0"/>
                </a:moveTo>
                <a:lnTo>
                  <a:pt x="20102" y="4838"/>
                </a:lnTo>
                <a:lnTo>
                  <a:pt x="3375" y="4838"/>
                </a:lnTo>
                <a:lnTo>
                  <a:pt x="3375" y="16762"/>
                </a:lnTo>
                <a:lnTo>
                  <a:pt x="20102" y="16762"/>
                </a:lnTo>
                <a:lnTo>
                  <a:pt x="20102" y="21600"/>
                </a:lnTo>
                <a:lnTo>
                  <a:pt x="21600" y="10800"/>
                </a:lnTo>
                <a:close/>
              </a:path>
              <a:path w="21600" h="21600">
                <a:moveTo>
                  <a:pt x="1350" y="4838"/>
                </a:moveTo>
                <a:lnTo>
                  <a:pt x="1350" y="16762"/>
                </a:lnTo>
                <a:lnTo>
                  <a:pt x="2700" y="16762"/>
                </a:lnTo>
                <a:lnTo>
                  <a:pt x="2700" y="4838"/>
                </a:lnTo>
                <a:close/>
              </a:path>
              <a:path w="21600" h="21600">
                <a:moveTo>
                  <a:pt x="0" y="4838"/>
                </a:moveTo>
                <a:lnTo>
                  <a:pt x="0" y="16762"/>
                </a:lnTo>
                <a:lnTo>
                  <a:pt x="675" y="16762"/>
                </a:lnTo>
                <a:lnTo>
                  <a:pt x="675" y="4838"/>
                </a:lnTo>
                <a:close/>
              </a:path>
            </a:pathLst>
          </a:custGeom>
          <a:solidFill>
            <a:srgbClr val="6D82D9"/>
          </a:solidFill>
          <a:ln w="25400">
            <a:noFill/>
            <a:miter lim="800000"/>
            <a:headEnd/>
            <a:tailEnd/>
          </a:ln>
          <a:effectLst>
            <a:outerShdw dist="35921" dir="2700000" algn="ctr" rotWithShape="0">
              <a:srgbClr val="808080"/>
            </a:outerShdw>
          </a:effectLst>
        </p:spPr>
        <p:txBody>
          <a:bodyPr wrap="none" anchor="ctr"/>
          <a:lstStyle/>
          <a:p>
            <a:pPr defTabSz="685800">
              <a:defRPr/>
            </a:pPr>
            <a:endParaRPr lang="zh-CN" altLang="en-US" sz="1350" kern="0">
              <a:solidFill>
                <a:sysClr val="windowText" lastClr="000000"/>
              </a:solidFill>
            </a:endParaRPr>
          </a:p>
        </p:txBody>
      </p:sp>
      <p:cxnSp>
        <p:nvCxnSpPr>
          <p:cNvPr id="6" name="AutoShape 11"/>
          <p:cNvCxnSpPr>
            <a:cxnSpLocks noChangeShapeType="1"/>
            <a:stCxn id="23" idx="3"/>
            <a:endCxn id="20" idx="1"/>
          </p:cNvCxnSpPr>
          <p:nvPr/>
        </p:nvCxnSpPr>
        <p:spPr bwMode="gray">
          <a:xfrm flipV="1">
            <a:off x="2445727" y="3008671"/>
            <a:ext cx="222494" cy="379688"/>
          </a:xfrm>
          <a:prstGeom prst="bentConnector3">
            <a:avLst>
              <a:gd name="adj1" fmla="val 50000"/>
            </a:avLst>
          </a:prstGeom>
          <a:noFill/>
          <a:ln w="9525">
            <a:solidFill>
              <a:srgbClr val="000000"/>
            </a:solidFill>
            <a:miter lim="800000"/>
            <a:headEnd/>
            <a:tailEnd type="triangle" w="med" len="med"/>
          </a:ln>
        </p:spPr>
      </p:cxnSp>
      <p:cxnSp>
        <p:nvCxnSpPr>
          <p:cNvPr id="7" name="AutoShape 12"/>
          <p:cNvCxnSpPr>
            <a:cxnSpLocks noChangeShapeType="1"/>
            <a:stCxn id="17" idx="3"/>
            <a:endCxn id="14" idx="1"/>
          </p:cNvCxnSpPr>
          <p:nvPr/>
        </p:nvCxnSpPr>
        <p:spPr bwMode="gray">
          <a:xfrm flipV="1">
            <a:off x="4546897" y="2307393"/>
            <a:ext cx="249953" cy="376790"/>
          </a:xfrm>
          <a:prstGeom prst="bentConnector3">
            <a:avLst>
              <a:gd name="adj1" fmla="val 50000"/>
            </a:avLst>
          </a:prstGeom>
          <a:noFill/>
          <a:ln w="9525">
            <a:solidFill>
              <a:srgbClr val="000000"/>
            </a:solidFill>
            <a:miter lim="800000"/>
            <a:headEnd/>
            <a:tailEnd type="triangle" w="med" len="med"/>
          </a:ln>
        </p:spPr>
      </p:cxnSp>
      <p:cxnSp>
        <p:nvCxnSpPr>
          <p:cNvPr id="8" name="AutoShape 13"/>
          <p:cNvCxnSpPr>
            <a:cxnSpLocks noChangeShapeType="1"/>
            <a:stCxn id="20" idx="3"/>
            <a:endCxn id="17" idx="1"/>
          </p:cNvCxnSpPr>
          <p:nvPr/>
        </p:nvCxnSpPr>
        <p:spPr bwMode="gray">
          <a:xfrm flipV="1">
            <a:off x="3493479" y="2684183"/>
            <a:ext cx="227905" cy="324488"/>
          </a:xfrm>
          <a:prstGeom prst="bentConnector3">
            <a:avLst>
              <a:gd name="adj1" fmla="val 50000"/>
            </a:avLst>
          </a:prstGeom>
          <a:noFill/>
          <a:ln w="9525">
            <a:solidFill>
              <a:srgbClr val="000000"/>
            </a:solidFill>
            <a:miter lim="800000"/>
            <a:headEnd/>
            <a:tailEnd type="triangle" w="med" len="med"/>
          </a:ln>
        </p:spPr>
      </p:cxnSp>
      <p:cxnSp>
        <p:nvCxnSpPr>
          <p:cNvPr id="9" name="AutoShape 14"/>
          <p:cNvCxnSpPr>
            <a:cxnSpLocks noChangeShapeType="1"/>
            <a:stCxn id="14" idx="3"/>
            <a:endCxn id="11" idx="1"/>
          </p:cNvCxnSpPr>
          <p:nvPr/>
        </p:nvCxnSpPr>
        <p:spPr bwMode="gray">
          <a:xfrm flipV="1">
            <a:off x="5621434" y="1983543"/>
            <a:ext cx="212699" cy="323850"/>
          </a:xfrm>
          <a:prstGeom prst="bentConnector3">
            <a:avLst>
              <a:gd name="adj1" fmla="val 50000"/>
            </a:avLst>
          </a:prstGeom>
          <a:noFill/>
          <a:ln w="9525">
            <a:solidFill>
              <a:srgbClr val="000000"/>
            </a:solidFill>
            <a:miter lim="800000"/>
            <a:headEnd/>
            <a:tailEnd type="triangle" w="med" len="med"/>
          </a:ln>
        </p:spPr>
      </p:cxnSp>
      <p:grpSp>
        <p:nvGrpSpPr>
          <p:cNvPr id="10" name="Group 15"/>
          <p:cNvGrpSpPr>
            <a:grpSpLocks/>
          </p:cNvGrpSpPr>
          <p:nvPr/>
        </p:nvGrpSpPr>
        <p:grpSpPr bwMode="auto">
          <a:xfrm>
            <a:off x="5749440" y="1434611"/>
            <a:ext cx="982800" cy="1350000"/>
            <a:chOff x="4558" y="1570"/>
            <a:chExt cx="1056" cy="1451"/>
          </a:xfrm>
        </p:grpSpPr>
        <p:sp>
          <p:nvSpPr>
            <p:cNvPr id="11" name="AutoShape 16"/>
            <p:cNvSpPr>
              <a:spLocks noChangeArrowheads="1"/>
            </p:cNvSpPr>
            <p:nvPr/>
          </p:nvSpPr>
          <p:spPr bwMode="gray">
            <a:xfrm>
              <a:off x="4649" y="1570"/>
              <a:ext cx="886" cy="1180"/>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pPr algn="ctr">
                <a:defRPr/>
              </a:pPr>
              <a:r>
                <a:rPr kumimoji="1" lang="zh-CN" altLang="en-US" sz="1500" b="1" kern="0" dirty="0">
                  <a:solidFill>
                    <a:sysClr val="windowText" lastClr="000000"/>
                  </a:solidFill>
                  <a:effectLst>
                    <a:outerShdw blurRad="38100" dist="38100" dir="2700000" algn="tl">
                      <a:srgbClr val="FFFFFF"/>
                    </a:outerShdw>
                  </a:effectLst>
                  <a:latin typeface="微软雅黑" pitchFamily="34" charset="-122"/>
                  <a:ea typeface="微软雅黑" pitchFamily="34" charset="-122"/>
                </a:rPr>
                <a:t>添加页面链接</a:t>
              </a:r>
              <a:endParaRPr kumimoji="1" lang="en-US" altLang="ko-KR" sz="1500" b="1" kern="0" dirty="0">
                <a:solidFill>
                  <a:sysClr val="windowText" lastClr="000000"/>
                </a:solidFill>
                <a:effectLst>
                  <a:outerShdw blurRad="38100" dist="38100" dir="2700000" algn="tl">
                    <a:srgbClr val="FFFFFF"/>
                  </a:outerShdw>
                </a:effectLst>
                <a:latin typeface="微软雅黑" pitchFamily="34" charset="-122"/>
                <a:ea typeface="微软雅黑" pitchFamily="34" charset="-122"/>
              </a:endParaRPr>
            </a:p>
          </p:txBody>
        </p:sp>
        <p:pic>
          <p:nvPicPr>
            <p:cNvPr id="12" name="Picture 17" descr="shadow"/>
            <p:cNvPicPr>
              <a:picLocks noChangeAspect="1" noChangeArrowheads="1"/>
            </p:cNvPicPr>
            <p:nvPr/>
          </p:nvPicPr>
          <p:blipFill>
            <a:blip r:embed="rId2"/>
            <a:srcRect/>
            <a:stretch>
              <a:fillRect/>
            </a:stretch>
          </p:blipFill>
          <p:spPr bwMode="gray">
            <a:xfrm>
              <a:off x="4558" y="2885"/>
              <a:ext cx="1056" cy="136"/>
            </a:xfrm>
            <a:prstGeom prst="rect">
              <a:avLst/>
            </a:prstGeom>
            <a:noFill/>
            <a:ln w="9525">
              <a:noFill/>
              <a:miter lim="800000"/>
              <a:headEnd/>
              <a:tailEnd/>
            </a:ln>
          </p:spPr>
        </p:pic>
      </p:grpSp>
      <p:grpSp>
        <p:nvGrpSpPr>
          <p:cNvPr id="13" name="Group 18"/>
          <p:cNvGrpSpPr>
            <a:grpSpLocks/>
          </p:cNvGrpSpPr>
          <p:nvPr/>
        </p:nvGrpSpPr>
        <p:grpSpPr bwMode="auto">
          <a:xfrm>
            <a:off x="4723326" y="1758461"/>
            <a:ext cx="982800" cy="1350000"/>
            <a:chOff x="3470" y="1570"/>
            <a:chExt cx="1056" cy="1451"/>
          </a:xfrm>
        </p:grpSpPr>
        <p:sp>
          <p:nvSpPr>
            <p:cNvPr id="14" name="AutoShape 19"/>
            <p:cNvSpPr>
              <a:spLocks noChangeArrowheads="1"/>
            </p:cNvSpPr>
            <p:nvPr/>
          </p:nvSpPr>
          <p:spPr bwMode="gray">
            <a:xfrm>
              <a:off x="3549" y="1570"/>
              <a:ext cx="886" cy="1180"/>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pPr algn="ctr">
                <a:defRPr/>
              </a:pPr>
              <a:r>
                <a:rPr kumimoji="1" lang="zh-CN" altLang="en-US" sz="1500" b="1" kern="0" dirty="0">
                  <a:solidFill>
                    <a:sysClr val="windowText" lastClr="000000"/>
                  </a:solidFill>
                  <a:effectLst>
                    <a:outerShdw blurRad="38100" dist="38100" dir="2700000" algn="tl">
                      <a:srgbClr val="FFFFFF"/>
                    </a:outerShdw>
                  </a:effectLst>
                  <a:latin typeface="微软雅黑" pitchFamily="34" charset="-122"/>
                  <a:ea typeface="微软雅黑" pitchFamily="34" charset="-122"/>
                </a:rPr>
                <a:t>插入素材资料</a:t>
              </a:r>
              <a:endParaRPr kumimoji="1" lang="en-US" altLang="ko-KR" sz="1500" b="1" kern="0" dirty="0">
                <a:solidFill>
                  <a:sysClr val="windowText" lastClr="000000"/>
                </a:solidFill>
                <a:effectLst>
                  <a:outerShdw blurRad="38100" dist="38100" dir="2700000" algn="tl">
                    <a:srgbClr val="FFFFFF"/>
                  </a:outerShdw>
                </a:effectLst>
                <a:latin typeface="微软雅黑" pitchFamily="34" charset="-122"/>
                <a:ea typeface="微软雅黑" pitchFamily="34" charset="-122"/>
              </a:endParaRPr>
            </a:p>
          </p:txBody>
        </p:sp>
        <p:pic>
          <p:nvPicPr>
            <p:cNvPr id="15" name="Picture 20" descr="shadow"/>
            <p:cNvPicPr>
              <a:picLocks noChangeAspect="1" noChangeArrowheads="1"/>
            </p:cNvPicPr>
            <p:nvPr/>
          </p:nvPicPr>
          <p:blipFill>
            <a:blip r:embed="rId2"/>
            <a:srcRect/>
            <a:stretch>
              <a:fillRect/>
            </a:stretch>
          </p:blipFill>
          <p:spPr bwMode="gray">
            <a:xfrm>
              <a:off x="3470" y="2885"/>
              <a:ext cx="1056" cy="136"/>
            </a:xfrm>
            <a:prstGeom prst="rect">
              <a:avLst/>
            </a:prstGeom>
            <a:noFill/>
            <a:ln w="9525">
              <a:noFill/>
              <a:miter lim="800000"/>
              <a:headEnd/>
              <a:tailEnd/>
            </a:ln>
          </p:spPr>
        </p:pic>
      </p:grpSp>
      <p:grpSp>
        <p:nvGrpSpPr>
          <p:cNvPr id="16" name="Group 21"/>
          <p:cNvGrpSpPr>
            <a:grpSpLocks/>
          </p:cNvGrpSpPr>
          <p:nvPr/>
        </p:nvGrpSpPr>
        <p:grpSpPr bwMode="auto">
          <a:xfrm>
            <a:off x="3643206" y="2134699"/>
            <a:ext cx="982800" cy="1350000"/>
            <a:chOff x="2352" y="1569"/>
            <a:chExt cx="1056" cy="1452"/>
          </a:xfrm>
        </p:grpSpPr>
        <p:sp>
          <p:nvSpPr>
            <p:cNvPr id="17" name="AutoShape 22"/>
            <p:cNvSpPr>
              <a:spLocks noChangeArrowheads="1"/>
            </p:cNvSpPr>
            <p:nvPr/>
          </p:nvSpPr>
          <p:spPr bwMode="gray">
            <a:xfrm>
              <a:off x="2436" y="1569"/>
              <a:ext cx="887" cy="1182"/>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pPr algn="ctr">
                <a:defRPr/>
              </a:pPr>
              <a:r>
                <a:rPr kumimoji="1" lang="zh-CN" altLang="en-US" sz="1500" b="1" kern="0" dirty="0">
                  <a:solidFill>
                    <a:sysClr val="windowText" lastClr="000000"/>
                  </a:solidFill>
                  <a:effectLst>
                    <a:outerShdw blurRad="38100" dist="38100" dir="2700000" algn="tl">
                      <a:srgbClr val="FFFFFF"/>
                    </a:outerShdw>
                  </a:effectLst>
                  <a:latin typeface="微软雅黑" pitchFamily="34" charset="-122"/>
                  <a:ea typeface="微软雅黑" pitchFamily="34" charset="-122"/>
                </a:rPr>
                <a:t>规划页面布局</a:t>
              </a:r>
              <a:endParaRPr kumimoji="1" lang="en-US" altLang="ko-KR" sz="1500" b="1" kern="0" dirty="0">
                <a:solidFill>
                  <a:sysClr val="windowText" lastClr="000000"/>
                </a:solidFill>
                <a:effectLst>
                  <a:outerShdw blurRad="38100" dist="38100" dir="2700000" algn="tl">
                    <a:srgbClr val="FFFFFF"/>
                  </a:outerShdw>
                </a:effectLst>
                <a:latin typeface="微软雅黑" pitchFamily="34" charset="-122"/>
                <a:ea typeface="微软雅黑" pitchFamily="34" charset="-122"/>
              </a:endParaRPr>
            </a:p>
          </p:txBody>
        </p:sp>
        <p:pic>
          <p:nvPicPr>
            <p:cNvPr id="18" name="Picture 23" descr="shadow"/>
            <p:cNvPicPr>
              <a:picLocks noChangeAspect="1" noChangeArrowheads="1"/>
            </p:cNvPicPr>
            <p:nvPr/>
          </p:nvPicPr>
          <p:blipFill>
            <a:blip r:embed="rId2"/>
            <a:srcRect/>
            <a:stretch>
              <a:fillRect/>
            </a:stretch>
          </p:blipFill>
          <p:spPr bwMode="gray">
            <a:xfrm>
              <a:off x="2352" y="2885"/>
              <a:ext cx="1056" cy="136"/>
            </a:xfrm>
            <a:prstGeom prst="rect">
              <a:avLst/>
            </a:prstGeom>
            <a:noFill/>
            <a:ln w="9525">
              <a:noFill/>
              <a:miter lim="800000"/>
              <a:headEnd/>
              <a:tailEnd/>
            </a:ln>
          </p:spPr>
        </p:pic>
      </p:grpSp>
      <p:grpSp>
        <p:nvGrpSpPr>
          <p:cNvPr id="19" name="Group 24"/>
          <p:cNvGrpSpPr>
            <a:grpSpLocks noChangeAspect="1"/>
          </p:cNvGrpSpPr>
          <p:nvPr/>
        </p:nvGrpSpPr>
        <p:grpSpPr bwMode="auto">
          <a:xfrm>
            <a:off x="2563086" y="2459739"/>
            <a:ext cx="982495" cy="1350000"/>
            <a:chOff x="1235" y="1570"/>
            <a:chExt cx="1056" cy="1451"/>
          </a:xfrm>
        </p:grpSpPr>
        <p:sp>
          <p:nvSpPr>
            <p:cNvPr id="20" name="AutoShape 25"/>
            <p:cNvSpPr>
              <a:spLocks noChangeArrowheads="1"/>
            </p:cNvSpPr>
            <p:nvPr/>
          </p:nvSpPr>
          <p:spPr bwMode="gray">
            <a:xfrm>
              <a:off x="1348" y="1570"/>
              <a:ext cx="887" cy="1180"/>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pPr algn="ctr">
                <a:defRPr/>
              </a:pPr>
              <a:r>
                <a:rPr kumimoji="1" lang="zh-CN" altLang="en-US" sz="1500" b="1" kern="0" dirty="0">
                  <a:solidFill>
                    <a:sysClr val="windowText" lastClr="000000"/>
                  </a:solidFill>
                  <a:effectLst>
                    <a:outerShdw blurRad="38100" dist="38100" dir="2700000" algn="tl">
                      <a:srgbClr val="FFFFFF"/>
                    </a:outerShdw>
                  </a:effectLst>
                  <a:latin typeface="微软雅黑" pitchFamily="34" charset="-122"/>
                  <a:ea typeface="微软雅黑" pitchFamily="34" charset="-122"/>
                </a:rPr>
                <a:t>准备素材资料</a:t>
              </a:r>
              <a:endParaRPr kumimoji="1" lang="en-US" altLang="ko-KR" sz="1500" b="1" kern="0" dirty="0">
                <a:solidFill>
                  <a:sysClr val="windowText" lastClr="000000"/>
                </a:solidFill>
                <a:effectLst>
                  <a:outerShdw blurRad="38100" dist="38100" dir="2700000" algn="tl">
                    <a:srgbClr val="FFFFFF"/>
                  </a:outerShdw>
                </a:effectLst>
                <a:latin typeface="微软雅黑" pitchFamily="34" charset="-122"/>
                <a:ea typeface="微软雅黑" pitchFamily="34" charset="-122"/>
              </a:endParaRPr>
            </a:p>
          </p:txBody>
        </p:sp>
        <p:pic>
          <p:nvPicPr>
            <p:cNvPr id="21" name="Picture 26" descr="shadow"/>
            <p:cNvPicPr>
              <a:picLocks noChangeAspect="1" noChangeArrowheads="1"/>
            </p:cNvPicPr>
            <p:nvPr/>
          </p:nvPicPr>
          <p:blipFill>
            <a:blip r:embed="rId2"/>
            <a:srcRect/>
            <a:stretch>
              <a:fillRect/>
            </a:stretch>
          </p:blipFill>
          <p:spPr bwMode="gray">
            <a:xfrm>
              <a:off x="1235" y="2885"/>
              <a:ext cx="1056" cy="136"/>
            </a:xfrm>
            <a:prstGeom prst="rect">
              <a:avLst/>
            </a:prstGeom>
            <a:noFill/>
            <a:ln w="9525">
              <a:noFill/>
              <a:miter lim="800000"/>
              <a:headEnd/>
              <a:tailEnd/>
            </a:ln>
          </p:spPr>
        </p:pic>
      </p:grpSp>
      <p:grpSp>
        <p:nvGrpSpPr>
          <p:cNvPr id="22" name="Group 27"/>
          <p:cNvGrpSpPr>
            <a:grpSpLocks/>
          </p:cNvGrpSpPr>
          <p:nvPr/>
        </p:nvGrpSpPr>
        <p:grpSpPr bwMode="auto">
          <a:xfrm>
            <a:off x="1536451" y="2841930"/>
            <a:ext cx="982800" cy="1350000"/>
            <a:chOff x="158" y="1573"/>
            <a:chExt cx="1056" cy="1449"/>
          </a:xfrm>
        </p:grpSpPr>
        <p:sp>
          <p:nvSpPr>
            <p:cNvPr id="23" name="AutoShape 28"/>
            <p:cNvSpPr>
              <a:spLocks noChangeArrowheads="1"/>
            </p:cNvSpPr>
            <p:nvPr/>
          </p:nvSpPr>
          <p:spPr bwMode="gray">
            <a:xfrm>
              <a:off x="249" y="1573"/>
              <a:ext cx="886" cy="1173"/>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pPr algn="ctr">
                <a:defRPr/>
              </a:pPr>
              <a:r>
                <a:rPr kumimoji="1" lang="zh-CN" altLang="en-US" sz="1500" b="1" kern="0" dirty="0">
                  <a:solidFill>
                    <a:sysClr val="windowText" lastClr="000000"/>
                  </a:solidFill>
                  <a:effectLst>
                    <a:outerShdw blurRad="38100" dist="38100" dir="2700000" algn="tl">
                      <a:srgbClr val="FFFFFF"/>
                    </a:outerShdw>
                  </a:effectLst>
                  <a:latin typeface="微软雅黑" pitchFamily="34" charset="-122"/>
                  <a:ea typeface="微软雅黑" pitchFamily="34" charset="-122"/>
                </a:rPr>
                <a:t>整体选题</a:t>
              </a:r>
              <a:endParaRPr kumimoji="1" lang="en-US" altLang="ko-KR" sz="1500" b="1" kern="0" dirty="0">
                <a:solidFill>
                  <a:sysClr val="windowText" lastClr="000000"/>
                </a:solidFill>
                <a:effectLst>
                  <a:outerShdw blurRad="38100" dist="38100" dir="2700000" algn="tl">
                    <a:srgbClr val="FFFFFF"/>
                  </a:outerShdw>
                </a:effectLst>
                <a:latin typeface="微软雅黑" pitchFamily="34" charset="-122"/>
                <a:ea typeface="微软雅黑" pitchFamily="34" charset="-122"/>
              </a:endParaRPr>
            </a:p>
          </p:txBody>
        </p:sp>
        <p:pic>
          <p:nvPicPr>
            <p:cNvPr id="24" name="Picture 29" descr="shadow"/>
            <p:cNvPicPr>
              <a:picLocks noChangeAspect="1" noChangeArrowheads="1"/>
            </p:cNvPicPr>
            <p:nvPr/>
          </p:nvPicPr>
          <p:blipFill>
            <a:blip r:embed="rId2"/>
            <a:srcRect/>
            <a:stretch>
              <a:fillRect/>
            </a:stretch>
          </p:blipFill>
          <p:spPr bwMode="gray">
            <a:xfrm>
              <a:off x="158" y="2889"/>
              <a:ext cx="1056" cy="133"/>
            </a:xfrm>
            <a:prstGeom prst="rect">
              <a:avLst/>
            </a:prstGeom>
            <a:noFill/>
            <a:ln w="9525">
              <a:noFill/>
              <a:miter lim="800000"/>
              <a:headEnd/>
              <a:tailEnd/>
            </a:ln>
          </p:spPr>
        </p:pic>
      </p:grpSp>
      <p:cxnSp>
        <p:nvCxnSpPr>
          <p:cNvPr id="25" name="AutoShape 14"/>
          <p:cNvCxnSpPr>
            <a:cxnSpLocks noChangeShapeType="1"/>
            <a:stCxn id="11" idx="3"/>
            <a:endCxn id="27" idx="1"/>
          </p:cNvCxnSpPr>
          <p:nvPr/>
        </p:nvCxnSpPr>
        <p:spPr bwMode="gray">
          <a:xfrm flipV="1">
            <a:off x="6658717" y="1659507"/>
            <a:ext cx="201530" cy="324036"/>
          </a:xfrm>
          <a:prstGeom prst="bentConnector3">
            <a:avLst>
              <a:gd name="adj1" fmla="val 50000"/>
            </a:avLst>
          </a:prstGeom>
          <a:noFill/>
          <a:ln w="9525">
            <a:solidFill>
              <a:srgbClr val="000000"/>
            </a:solidFill>
            <a:miter lim="800000"/>
            <a:headEnd/>
            <a:tailEnd type="triangle" w="med" len="med"/>
          </a:ln>
        </p:spPr>
      </p:cxnSp>
      <p:grpSp>
        <p:nvGrpSpPr>
          <p:cNvPr id="26" name="Group 15"/>
          <p:cNvGrpSpPr>
            <a:grpSpLocks/>
          </p:cNvGrpSpPr>
          <p:nvPr/>
        </p:nvGrpSpPr>
        <p:grpSpPr bwMode="auto">
          <a:xfrm>
            <a:off x="6775554" y="1110575"/>
            <a:ext cx="982800" cy="1350000"/>
            <a:chOff x="4558" y="1570"/>
            <a:chExt cx="1056" cy="1451"/>
          </a:xfrm>
        </p:grpSpPr>
        <p:sp>
          <p:nvSpPr>
            <p:cNvPr id="27" name="AutoShape 16"/>
            <p:cNvSpPr>
              <a:spLocks noChangeArrowheads="1"/>
            </p:cNvSpPr>
            <p:nvPr/>
          </p:nvSpPr>
          <p:spPr bwMode="gray">
            <a:xfrm>
              <a:off x="4649" y="1570"/>
              <a:ext cx="886" cy="1180"/>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pPr algn="ctr">
                <a:defRPr/>
              </a:pPr>
              <a:r>
                <a:rPr kumimoji="1" lang="zh-CN" altLang="en-US" sz="1500" b="1" kern="0" dirty="0">
                  <a:solidFill>
                    <a:sysClr val="windowText" lastClr="000000"/>
                  </a:solidFill>
                  <a:effectLst>
                    <a:outerShdw blurRad="38100" dist="38100" dir="2700000" algn="tl">
                      <a:srgbClr val="FFFFFF"/>
                    </a:outerShdw>
                  </a:effectLst>
                  <a:latin typeface="微软雅黑" pitchFamily="34" charset="-122"/>
                  <a:ea typeface="微软雅黑" pitchFamily="34" charset="-122"/>
                </a:rPr>
                <a:t>页面美化</a:t>
              </a:r>
              <a:endParaRPr kumimoji="1" lang="en-US" altLang="ko-KR" sz="1500" b="1" kern="0" dirty="0">
                <a:solidFill>
                  <a:sysClr val="windowText" lastClr="000000"/>
                </a:solidFill>
                <a:effectLst>
                  <a:outerShdw blurRad="38100" dist="38100" dir="2700000" algn="tl">
                    <a:srgbClr val="FFFFFF"/>
                  </a:outerShdw>
                </a:effectLst>
                <a:latin typeface="微软雅黑" pitchFamily="34" charset="-122"/>
                <a:ea typeface="微软雅黑" pitchFamily="34" charset="-122"/>
              </a:endParaRPr>
            </a:p>
          </p:txBody>
        </p:sp>
        <p:pic>
          <p:nvPicPr>
            <p:cNvPr id="28" name="Picture 17" descr="shadow"/>
            <p:cNvPicPr>
              <a:picLocks noChangeAspect="1" noChangeArrowheads="1"/>
            </p:cNvPicPr>
            <p:nvPr/>
          </p:nvPicPr>
          <p:blipFill>
            <a:blip r:embed="rId2"/>
            <a:srcRect/>
            <a:stretch>
              <a:fillRect/>
            </a:stretch>
          </p:blipFill>
          <p:spPr bwMode="gray">
            <a:xfrm>
              <a:off x="4558" y="2885"/>
              <a:ext cx="1056" cy="136"/>
            </a:xfrm>
            <a:prstGeom prst="rect">
              <a:avLst/>
            </a:prstGeom>
            <a:noFill/>
            <a:ln w="9525">
              <a:noFill/>
              <a:miter lim="800000"/>
              <a:headEnd/>
              <a:tailEnd/>
            </a:ln>
          </p:spPr>
        </p:pic>
      </p:grpSp>
    </p:spTree>
    <p:extLst>
      <p:ext uri="{BB962C8B-B14F-4D97-AF65-F5344CB8AC3E}">
        <p14:creationId xmlns:p14="http://schemas.microsoft.com/office/powerpoint/2010/main" val="3239425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randombar(horizont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par>
                          <p:cTn id="18" fill="hold">
                            <p:stCondLst>
                              <p:cond delay="500"/>
                            </p:stCondLst>
                            <p:childTnLst>
                              <p:par>
                                <p:cTn id="19" presetID="14" presetClass="entr" presetSubtype="10"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randombar(horizontal)">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down)">
                                      <p:cBhvr>
                                        <p:cTn id="26" dur="500"/>
                                        <p:tgtEl>
                                          <p:spTgt spid="8"/>
                                        </p:tgtEl>
                                      </p:cBhvr>
                                    </p:animEffect>
                                  </p:childTnLst>
                                </p:cTn>
                              </p:par>
                            </p:childTnLst>
                          </p:cTn>
                        </p:par>
                        <p:par>
                          <p:cTn id="27" fill="hold">
                            <p:stCondLst>
                              <p:cond delay="500"/>
                            </p:stCondLst>
                            <p:childTnLst>
                              <p:par>
                                <p:cTn id="28" presetID="14" presetClass="entr" presetSubtype="10"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randombar(horizontal)">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down)">
                                      <p:cBhvr>
                                        <p:cTn id="35" dur="500"/>
                                        <p:tgtEl>
                                          <p:spTgt spid="7"/>
                                        </p:tgtEl>
                                      </p:cBhvr>
                                    </p:animEffect>
                                  </p:childTnLst>
                                </p:cTn>
                              </p:par>
                            </p:childTnLst>
                          </p:cTn>
                        </p:par>
                        <p:par>
                          <p:cTn id="36" fill="hold">
                            <p:stCondLst>
                              <p:cond delay="500"/>
                            </p:stCondLst>
                            <p:childTnLst>
                              <p:par>
                                <p:cTn id="37" presetID="14" presetClass="entr" presetSubtype="10"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randombar(horizontal)">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down)">
                                      <p:cBhvr>
                                        <p:cTn id="44" dur="500"/>
                                        <p:tgtEl>
                                          <p:spTgt spid="9"/>
                                        </p:tgtEl>
                                      </p:cBhvr>
                                    </p:animEffect>
                                  </p:childTnLst>
                                </p:cTn>
                              </p:par>
                            </p:childTnLst>
                          </p:cTn>
                        </p:par>
                        <p:par>
                          <p:cTn id="45" fill="hold">
                            <p:stCondLst>
                              <p:cond delay="500"/>
                            </p:stCondLst>
                            <p:childTnLst>
                              <p:par>
                                <p:cTn id="46" presetID="14" presetClass="entr" presetSubtype="10" fill="hold" nodeType="after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randombar(horizontal)">
                                      <p:cBhvr>
                                        <p:cTn id="48" dur="500"/>
                                        <p:tgtEl>
                                          <p:spTgt spid="1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wipe(down)">
                                      <p:cBhvr>
                                        <p:cTn id="53" dur="500"/>
                                        <p:tgtEl>
                                          <p:spTgt spid="25"/>
                                        </p:tgtEl>
                                      </p:cBhvr>
                                    </p:animEffect>
                                  </p:childTnLst>
                                </p:cTn>
                              </p:par>
                            </p:childTnLst>
                          </p:cTn>
                        </p:par>
                        <p:par>
                          <p:cTn id="54" fill="hold">
                            <p:stCondLst>
                              <p:cond delay="500"/>
                            </p:stCondLst>
                            <p:childTnLst>
                              <p:par>
                                <p:cTn id="55" presetID="14" presetClass="entr" presetSubtype="10" fill="hold" nodeType="after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randombar(horizontal)">
                                      <p:cBhvr>
                                        <p:cTn id="5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19</a:t>
            </a:fld>
            <a:r>
              <a:rPr lang="en-US" altLang="zh-CN"/>
              <a:t>-</a:t>
            </a:r>
            <a:endParaRPr lang="zh-CN" altLang="en-US" dirty="0"/>
          </a:p>
        </p:txBody>
      </p:sp>
      <p:sp>
        <p:nvSpPr>
          <p:cNvPr id="4" name="内容占位符 3"/>
          <p:cNvSpPr>
            <a:spLocks noGrp="1"/>
          </p:cNvSpPr>
          <p:nvPr>
            <p:ph sz="quarter" idx="17"/>
          </p:nvPr>
        </p:nvSpPr>
        <p:spPr/>
        <p:txBody>
          <a:bodyPr/>
          <a:lstStyle/>
          <a:p>
            <a:r>
              <a:rPr lang="en-US" altLang="zh-CN" dirty="0"/>
              <a:t>1.1.5  </a:t>
            </a:r>
            <a:r>
              <a:rPr lang="zh-CN" altLang="en-US" dirty="0"/>
              <a:t>发布站点</a:t>
            </a:r>
          </a:p>
        </p:txBody>
      </p:sp>
      <p:sp>
        <p:nvSpPr>
          <p:cNvPr id="5" name="AutoShape 3"/>
          <p:cNvSpPr>
            <a:spLocks noChangeArrowheads="1"/>
          </p:cNvSpPr>
          <p:nvPr/>
        </p:nvSpPr>
        <p:spPr bwMode="gray">
          <a:xfrm>
            <a:off x="1412082" y="4245695"/>
            <a:ext cx="6318647" cy="377428"/>
          </a:xfrm>
          <a:custGeom>
            <a:avLst/>
            <a:gdLst>
              <a:gd name="G0" fmla="+- 20102 0 0"/>
              <a:gd name="G1" fmla="+- 4838 0 0"/>
              <a:gd name="G2" fmla="+- 21600 0 4838"/>
              <a:gd name="G3" fmla="+- 10800 0 4838"/>
              <a:gd name="G4" fmla="+- 21600 0 20102"/>
              <a:gd name="G5" fmla="*/ G4 G3 10800"/>
              <a:gd name="G6" fmla="+- 21600 0 G5"/>
              <a:gd name="T0" fmla="*/ 20102 w 21600"/>
              <a:gd name="T1" fmla="*/ 0 h 21600"/>
              <a:gd name="T2" fmla="*/ 0 w 21600"/>
              <a:gd name="T3" fmla="*/ 10800 h 21600"/>
              <a:gd name="T4" fmla="*/ 20102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20102" y="0"/>
                </a:moveTo>
                <a:lnTo>
                  <a:pt x="20102" y="4838"/>
                </a:lnTo>
                <a:lnTo>
                  <a:pt x="3375" y="4838"/>
                </a:lnTo>
                <a:lnTo>
                  <a:pt x="3375" y="16762"/>
                </a:lnTo>
                <a:lnTo>
                  <a:pt x="20102" y="16762"/>
                </a:lnTo>
                <a:lnTo>
                  <a:pt x="20102" y="21600"/>
                </a:lnTo>
                <a:lnTo>
                  <a:pt x="21600" y="10800"/>
                </a:lnTo>
                <a:close/>
              </a:path>
              <a:path w="21600" h="21600">
                <a:moveTo>
                  <a:pt x="1350" y="4838"/>
                </a:moveTo>
                <a:lnTo>
                  <a:pt x="1350" y="16762"/>
                </a:lnTo>
                <a:lnTo>
                  <a:pt x="2700" y="16762"/>
                </a:lnTo>
                <a:lnTo>
                  <a:pt x="2700" y="4838"/>
                </a:lnTo>
                <a:close/>
              </a:path>
              <a:path w="21600" h="21600">
                <a:moveTo>
                  <a:pt x="0" y="4838"/>
                </a:moveTo>
                <a:lnTo>
                  <a:pt x="0" y="16762"/>
                </a:lnTo>
                <a:lnTo>
                  <a:pt x="675" y="16762"/>
                </a:lnTo>
                <a:lnTo>
                  <a:pt x="675" y="4838"/>
                </a:lnTo>
                <a:close/>
              </a:path>
            </a:pathLst>
          </a:custGeom>
          <a:solidFill>
            <a:srgbClr val="B8E08C"/>
          </a:solidFill>
          <a:ln w="25400">
            <a:noFill/>
            <a:miter lim="800000"/>
            <a:headEnd/>
            <a:tailEnd/>
          </a:ln>
          <a:effectLst>
            <a:outerShdw dist="35921" dir="2700000" algn="ctr" rotWithShape="0">
              <a:srgbClr val="808080"/>
            </a:outerShdw>
          </a:effectLst>
        </p:spPr>
        <p:txBody>
          <a:bodyPr wrap="none" anchor="ctr"/>
          <a:lstStyle/>
          <a:p>
            <a:pPr defTabSz="685800">
              <a:defRPr/>
            </a:pPr>
            <a:endParaRPr lang="zh-CN" altLang="en-US" sz="1350" kern="0">
              <a:solidFill>
                <a:sysClr val="windowText" lastClr="000000"/>
              </a:solidFill>
            </a:endParaRPr>
          </a:p>
        </p:txBody>
      </p:sp>
      <p:cxnSp>
        <p:nvCxnSpPr>
          <p:cNvPr id="6" name="AutoShape 11"/>
          <p:cNvCxnSpPr>
            <a:cxnSpLocks noChangeShapeType="1"/>
            <a:stCxn id="23" idx="3"/>
            <a:endCxn id="20" idx="1"/>
          </p:cNvCxnSpPr>
          <p:nvPr/>
        </p:nvCxnSpPr>
        <p:spPr bwMode="gray">
          <a:xfrm flipV="1">
            <a:off x="2445727" y="3008671"/>
            <a:ext cx="222494" cy="379688"/>
          </a:xfrm>
          <a:prstGeom prst="bentConnector3">
            <a:avLst>
              <a:gd name="adj1" fmla="val 50000"/>
            </a:avLst>
          </a:prstGeom>
          <a:noFill/>
          <a:ln w="9525">
            <a:solidFill>
              <a:srgbClr val="000000"/>
            </a:solidFill>
            <a:miter lim="800000"/>
            <a:headEnd/>
            <a:tailEnd type="triangle" w="med" len="med"/>
          </a:ln>
        </p:spPr>
      </p:cxnSp>
      <p:cxnSp>
        <p:nvCxnSpPr>
          <p:cNvPr id="7" name="AutoShape 12"/>
          <p:cNvCxnSpPr>
            <a:cxnSpLocks noChangeShapeType="1"/>
            <a:stCxn id="17" idx="3"/>
            <a:endCxn id="14" idx="1"/>
          </p:cNvCxnSpPr>
          <p:nvPr/>
        </p:nvCxnSpPr>
        <p:spPr bwMode="gray">
          <a:xfrm flipV="1">
            <a:off x="4546897" y="2307393"/>
            <a:ext cx="249953" cy="376790"/>
          </a:xfrm>
          <a:prstGeom prst="bentConnector3">
            <a:avLst>
              <a:gd name="adj1" fmla="val 50000"/>
            </a:avLst>
          </a:prstGeom>
          <a:noFill/>
          <a:ln w="9525">
            <a:solidFill>
              <a:srgbClr val="000000"/>
            </a:solidFill>
            <a:miter lim="800000"/>
            <a:headEnd/>
            <a:tailEnd type="triangle" w="med" len="med"/>
          </a:ln>
        </p:spPr>
      </p:cxnSp>
      <p:cxnSp>
        <p:nvCxnSpPr>
          <p:cNvPr id="8" name="AutoShape 13"/>
          <p:cNvCxnSpPr>
            <a:cxnSpLocks noChangeShapeType="1"/>
            <a:stCxn id="20" idx="3"/>
            <a:endCxn id="17" idx="1"/>
          </p:cNvCxnSpPr>
          <p:nvPr/>
        </p:nvCxnSpPr>
        <p:spPr bwMode="gray">
          <a:xfrm flipV="1">
            <a:off x="3493479" y="2684183"/>
            <a:ext cx="227905" cy="324488"/>
          </a:xfrm>
          <a:prstGeom prst="bentConnector3">
            <a:avLst>
              <a:gd name="adj1" fmla="val 50000"/>
            </a:avLst>
          </a:prstGeom>
          <a:noFill/>
          <a:ln w="9525">
            <a:solidFill>
              <a:srgbClr val="000000"/>
            </a:solidFill>
            <a:miter lim="800000"/>
            <a:headEnd/>
            <a:tailEnd type="triangle" w="med" len="med"/>
          </a:ln>
        </p:spPr>
      </p:cxnSp>
      <p:cxnSp>
        <p:nvCxnSpPr>
          <p:cNvPr id="9" name="AutoShape 14"/>
          <p:cNvCxnSpPr>
            <a:cxnSpLocks noChangeShapeType="1"/>
            <a:stCxn id="14" idx="3"/>
            <a:endCxn id="11" idx="1"/>
          </p:cNvCxnSpPr>
          <p:nvPr/>
        </p:nvCxnSpPr>
        <p:spPr bwMode="gray">
          <a:xfrm flipV="1">
            <a:off x="5621434" y="1983543"/>
            <a:ext cx="212699" cy="323850"/>
          </a:xfrm>
          <a:prstGeom prst="bentConnector3">
            <a:avLst>
              <a:gd name="adj1" fmla="val 50000"/>
            </a:avLst>
          </a:prstGeom>
          <a:noFill/>
          <a:ln w="9525">
            <a:solidFill>
              <a:srgbClr val="000000"/>
            </a:solidFill>
            <a:miter lim="800000"/>
            <a:headEnd/>
            <a:tailEnd type="triangle" w="med" len="med"/>
          </a:ln>
        </p:spPr>
      </p:cxnSp>
      <p:grpSp>
        <p:nvGrpSpPr>
          <p:cNvPr id="10" name="Group 15"/>
          <p:cNvGrpSpPr>
            <a:grpSpLocks/>
          </p:cNvGrpSpPr>
          <p:nvPr/>
        </p:nvGrpSpPr>
        <p:grpSpPr bwMode="auto">
          <a:xfrm>
            <a:off x="5749440" y="1434611"/>
            <a:ext cx="982800" cy="1350000"/>
            <a:chOff x="4558" y="1570"/>
            <a:chExt cx="1056" cy="1451"/>
          </a:xfrm>
        </p:grpSpPr>
        <p:sp>
          <p:nvSpPr>
            <p:cNvPr id="11" name="AutoShape 16"/>
            <p:cNvSpPr>
              <a:spLocks noChangeArrowheads="1"/>
            </p:cNvSpPr>
            <p:nvPr/>
          </p:nvSpPr>
          <p:spPr bwMode="gray">
            <a:xfrm>
              <a:off x="4649" y="1570"/>
              <a:ext cx="886" cy="1180"/>
            </a:xfrm>
            <a:prstGeom prst="roundRect">
              <a:avLst>
                <a:gd name="adj" fmla="val 16667"/>
              </a:avLst>
            </a:prstGeom>
            <a:ln>
              <a:headEnd/>
              <a:tailEnd/>
            </a:ln>
          </p:spPr>
          <p:style>
            <a:lnRef idx="1">
              <a:schemeClr val="accent3"/>
            </a:lnRef>
            <a:fillRef idx="2">
              <a:schemeClr val="accent3"/>
            </a:fillRef>
            <a:effectRef idx="1">
              <a:schemeClr val="accent3"/>
            </a:effectRef>
            <a:fontRef idx="minor">
              <a:schemeClr val="dk1"/>
            </a:fontRef>
          </p:style>
          <p:txBody>
            <a:bodyPr anchor="ctr"/>
            <a:lstStyle/>
            <a:p>
              <a:pPr algn="ctr">
                <a:defRPr/>
              </a:pPr>
              <a:r>
                <a:rPr kumimoji="1" lang="zh-CN" altLang="en-US" sz="1500" b="1" kern="0" dirty="0">
                  <a:solidFill>
                    <a:sysClr val="windowText" lastClr="000000"/>
                  </a:solidFill>
                  <a:effectLst>
                    <a:outerShdw blurRad="38100" dist="38100" dir="2700000" algn="tl">
                      <a:srgbClr val="FFFFFF"/>
                    </a:outerShdw>
                  </a:effectLst>
                  <a:latin typeface="微软雅黑" pitchFamily="34" charset="-122"/>
                  <a:ea typeface="微软雅黑" pitchFamily="34" charset="-122"/>
                </a:rPr>
                <a:t>网站推广</a:t>
              </a:r>
              <a:endParaRPr kumimoji="1" lang="en-US" altLang="ko-KR" sz="1500" b="1" kern="0" dirty="0">
                <a:solidFill>
                  <a:sysClr val="windowText" lastClr="000000"/>
                </a:solidFill>
                <a:effectLst>
                  <a:outerShdw blurRad="38100" dist="38100" dir="2700000" algn="tl">
                    <a:srgbClr val="FFFFFF"/>
                  </a:outerShdw>
                </a:effectLst>
                <a:latin typeface="微软雅黑" pitchFamily="34" charset="-122"/>
                <a:ea typeface="微软雅黑" pitchFamily="34" charset="-122"/>
              </a:endParaRPr>
            </a:p>
          </p:txBody>
        </p:sp>
        <p:pic>
          <p:nvPicPr>
            <p:cNvPr id="12" name="Picture 17" descr="shadow"/>
            <p:cNvPicPr>
              <a:picLocks noChangeAspect="1" noChangeArrowheads="1"/>
            </p:cNvPicPr>
            <p:nvPr/>
          </p:nvPicPr>
          <p:blipFill>
            <a:blip r:embed="rId2"/>
            <a:srcRect/>
            <a:stretch>
              <a:fillRect/>
            </a:stretch>
          </p:blipFill>
          <p:spPr bwMode="gray">
            <a:xfrm>
              <a:off x="4558" y="2885"/>
              <a:ext cx="1056" cy="136"/>
            </a:xfrm>
            <a:prstGeom prst="rect">
              <a:avLst/>
            </a:prstGeom>
            <a:noFill/>
            <a:ln w="9525">
              <a:noFill/>
              <a:miter lim="800000"/>
              <a:headEnd/>
              <a:tailEnd/>
            </a:ln>
          </p:spPr>
        </p:pic>
      </p:grpSp>
      <p:grpSp>
        <p:nvGrpSpPr>
          <p:cNvPr id="13" name="Group 18"/>
          <p:cNvGrpSpPr>
            <a:grpSpLocks/>
          </p:cNvGrpSpPr>
          <p:nvPr/>
        </p:nvGrpSpPr>
        <p:grpSpPr bwMode="auto">
          <a:xfrm>
            <a:off x="4723326" y="1758461"/>
            <a:ext cx="982800" cy="1350000"/>
            <a:chOff x="3470" y="1570"/>
            <a:chExt cx="1056" cy="1451"/>
          </a:xfrm>
        </p:grpSpPr>
        <p:sp>
          <p:nvSpPr>
            <p:cNvPr id="14" name="AutoShape 19"/>
            <p:cNvSpPr>
              <a:spLocks noChangeArrowheads="1"/>
            </p:cNvSpPr>
            <p:nvPr/>
          </p:nvSpPr>
          <p:spPr bwMode="gray">
            <a:xfrm>
              <a:off x="3549" y="1570"/>
              <a:ext cx="886" cy="1180"/>
            </a:xfrm>
            <a:prstGeom prst="roundRect">
              <a:avLst>
                <a:gd name="adj" fmla="val 16667"/>
              </a:avLst>
            </a:prstGeom>
            <a:ln>
              <a:headEnd/>
              <a:tailEnd/>
            </a:ln>
          </p:spPr>
          <p:style>
            <a:lnRef idx="1">
              <a:schemeClr val="accent3"/>
            </a:lnRef>
            <a:fillRef idx="2">
              <a:schemeClr val="accent3"/>
            </a:fillRef>
            <a:effectRef idx="1">
              <a:schemeClr val="accent3"/>
            </a:effectRef>
            <a:fontRef idx="minor">
              <a:schemeClr val="dk1"/>
            </a:fontRef>
          </p:style>
          <p:txBody>
            <a:bodyPr anchor="ctr"/>
            <a:lstStyle/>
            <a:p>
              <a:pPr algn="ctr">
                <a:defRPr/>
              </a:pPr>
              <a:r>
                <a:rPr kumimoji="1" lang="zh-CN" altLang="en-US" sz="1500" b="1" kern="0" dirty="0">
                  <a:solidFill>
                    <a:sysClr val="windowText" lastClr="000000"/>
                  </a:solidFill>
                  <a:effectLst>
                    <a:outerShdw blurRad="38100" dist="38100" dir="2700000" algn="tl">
                      <a:srgbClr val="FFFFFF"/>
                    </a:outerShdw>
                  </a:effectLst>
                  <a:latin typeface="微软雅黑" pitchFamily="34" charset="-122"/>
                  <a:ea typeface="微软雅黑" pitchFamily="34" charset="-122"/>
                </a:rPr>
                <a:t>软件选择</a:t>
              </a:r>
              <a:endParaRPr kumimoji="1" lang="en-US" altLang="ko-KR" sz="1500" b="1" kern="0" dirty="0">
                <a:solidFill>
                  <a:sysClr val="windowText" lastClr="000000"/>
                </a:solidFill>
                <a:effectLst>
                  <a:outerShdw blurRad="38100" dist="38100" dir="2700000" algn="tl">
                    <a:srgbClr val="FFFFFF"/>
                  </a:outerShdw>
                </a:effectLst>
                <a:latin typeface="微软雅黑" pitchFamily="34" charset="-122"/>
                <a:ea typeface="微软雅黑" pitchFamily="34" charset="-122"/>
              </a:endParaRPr>
            </a:p>
          </p:txBody>
        </p:sp>
        <p:pic>
          <p:nvPicPr>
            <p:cNvPr id="15" name="Picture 20" descr="shadow"/>
            <p:cNvPicPr>
              <a:picLocks noChangeAspect="1" noChangeArrowheads="1"/>
            </p:cNvPicPr>
            <p:nvPr/>
          </p:nvPicPr>
          <p:blipFill>
            <a:blip r:embed="rId2"/>
            <a:srcRect/>
            <a:stretch>
              <a:fillRect/>
            </a:stretch>
          </p:blipFill>
          <p:spPr bwMode="gray">
            <a:xfrm>
              <a:off x="3470" y="2885"/>
              <a:ext cx="1056" cy="136"/>
            </a:xfrm>
            <a:prstGeom prst="rect">
              <a:avLst/>
            </a:prstGeom>
            <a:noFill/>
            <a:ln w="9525">
              <a:noFill/>
              <a:miter lim="800000"/>
              <a:headEnd/>
              <a:tailEnd/>
            </a:ln>
          </p:spPr>
        </p:pic>
      </p:grpSp>
      <p:grpSp>
        <p:nvGrpSpPr>
          <p:cNvPr id="16" name="Group 21"/>
          <p:cNvGrpSpPr>
            <a:grpSpLocks/>
          </p:cNvGrpSpPr>
          <p:nvPr/>
        </p:nvGrpSpPr>
        <p:grpSpPr bwMode="auto">
          <a:xfrm>
            <a:off x="3643206" y="2134699"/>
            <a:ext cx="982800" cy="1350000"/>
            <a:chOff x="2352" y="1569"/>
            <a:chExt cx="1056" cy="1452"/>
          </a:xfrm>
        </p:grpSpPr>
        <p:sp>
          <p:nvSpPr>
            <p:cNvPr id="17" name="AutoShape 22"/>
            <p:cNvSpPr>
              <a:spLocks noChangeArrowheads="1"/>
            </p:cNvSpPr>
            <p:nvPr/>
          </p:nvSpPr>
          <p:spPr bwMode="gray">
            <a:xfrm>
              <a:off x="2436" y="1569"/>
              <a:ext cx="887" cy="1182"/>
            </a:xfrm>
            <a:prstGeom prst="roundRect">
              <a:avLst>
                <a:gd name="adj" fmla="val 16667"/>
              </a:avLst>
            </a:prstGeom>
            <a:ln>
              <a:headEnd/>
              <a:tailEnd/>
            </a:ln>
          </p:spPr>
          <p:style>
            <a:lnRef idx="1">
              <a:schemeClr val="accent3"/>
            </a:lnRef>
            <a:fillRef idx="2">
              <a:schemeClr val="accent3"/>
            </a:fillRef>
            <a:effectRef idx="1">
              <a:schemeClr val="accent3"/>
            </a:effectRef>
            <a:fontRef idx="minor">
              <a:schemeClr val="dk1"/>
            </a:fontRef>
          </p:style>
          <p:txBody>
            <a:bodyPr anchor="ctr"/>
            <a:lstStyle/>
            <a:p>
              <a:pPr algn="ctr">
                <a:defRPr/>
              </a:pPr>
              <a:r>
                <a:rPr kumimoji="1" lang="zh-CN" altLang="en-US" sz="1500" b="1" kern="0" dirty="0">
                  <a:solidFill>
                    <a:sysClr val="windowText" lastClr="000000"/>
                  </a:solidFill>
                  <a:effectLst>
                    <a:outerShdw blurRad="38100" dist="38100" dir="2700000" algn="tl">
                      <a:srgbClr val="FFFFFF"/>
                    </a:outerShdw>
                  </a:effectLst>
                  <a:latin typeface="微软雅黑" pitchFamily="34" charset="-122"/>
                  <a:ea typeface="微软雅黑" pitchFamily="34" charset="-122"/>
                </a:rPr>
                <a:t>选择硬件</a:t>
              </a:r>
              <a:endParaRPr kumimoji="1" lang="en-US" altLang="ko-KR" sz="1500" b="1" kern="0" dirty="0">
                <a:solidFill>
                  <a:sysClr val="windowText" lastClr="000000"/>
                </a:solidFill>
                <a:effectLst>
                  <a:outerShdw blurRad="38100" dist="38100" dir="2700000" algn="tl">
                    <a:srgbClr val="FFFFFF"/>
                  </a:outerShdw>
                </a:effectLst>
                <a:latin typeface="微软雅黑" pitchFamily="34" charset="-122"/>
                <a:ea typeface="微软雅黑" pitchFamily="34" charset="-122"/>
              </a:endParaRPr>
            </a:p>
          </p:txBody>
        </p:sp>
        <p:pic>
          <p:nvPicPr>
            <p:cNvPr id="18" name="Picture 23" descr="shadow"/>
            <p:cNvPicPr>
              <a:picLocks noChangeAspect="1" noChangeArrowheads="1"/>
            </p:cNvPicPr>
            <p:nvPr/>
          </p:nvPicPr>
          <p:blipFill>
            <a:blip r:embed="rId2"/>
            <a:srcRect/>
            <a:stretch>
              <a:fillRect/>
            </a:stretch>
          </p:blipFill>
          <p:spPr bwMode="gray">
            <a:xfrm>
              <a:off x="2352" y="2885"/>
              <a:ext cx="1056" cy="136"/>
            </a:xfrm>
            <a:prstGeom prst="rect">
              <a:avLst/>
            </a:prstGeom>
            <a:noFill/>
            <a:ln w="9525">
              <a:noFill/>
              <a:miter lim="800000"/>
              <a:headEnd/>
              <a:tailEnd/>
            </a:ln>
          </p:spPr>
        </p:pic>
      </p:grpSp>
      <p:grpSp>
        <p:nvGrpSpPr>
          <p:cNvPr id="19" name="Group 24"/>
          <p:cNvGrpSpPr>
            <a:grpSpLocks noChangeAspect="1"/>
          </p:cNvGrpSpPr>
          <p:nvPr/>
        </p:nvGrpSpPr>
        <p:grpSpPr bwMode="auto">
          <a:xfrm>
            <a:off x="2563086" y="2459739"/>
            <a:ext cx="982495" cy="1350000"/>
            <a:chOff x="1235" y="1570"/>
            <a:chExt cx="1056" cy="1451"/>
          </a:xfrm>
        </p:grpSpPr>
        <p:sp>
          <p:nvSpPr>
            <p:cNvPr id="20" name="AutoShape 25"/>
            <p:cNvSpPr>
              <a:spLocks noChangeArrowheads="1"/>
            </p:cNvSpPr>
            <p:nvPr/>
          </p:nvSpPr>
          <p:spPr bwMode="gray">
            <a:xfrm>
              <a:off x="1348" y="1570"/>
              <a:ext cx="887" cy="1180"/>
            </a:xfrm>
            <a:prstGeom prst="roundRect">
              <a:avLst>
                <a:gd name="adj" fmla="val 16667"/>
              </a:avLst>
            </a:prstGeom>
            <a:ln>
              <a:headEnd/>
              <a:tailEnd/>
            </a:ln>
          </p:spPr>
          <p:style>
            <a:lnRef idx="1">
              <a:schemeClr val="accent3"/>
            </a:lnRef>
            <a:fillRef idx="2">
              <a:schemeClr val="accent3"/>
            </a:fillRef>
            <a:effectRef idx="1">
              <a:schemeClr val="accent3"/>
            </a:effectRef>
            <a:fontRef idx="minor">
              <a:schemeClr val="dk1"/>
            </a:fontRef>
          </p:style>
          <p:txBody>
            <a:bodyPr anchor="ctr"/>
            <a:lstStyle/>
            <a:p>
              <a:pPr algn="ctr">
                <a:defRPr/>
              </a:pPr>
              <a:r>
                <a:rPr kumimoji="1" lang="zh-CN" altLang="en-US" sz="1500" b="1" kern="0" dirty="0">
                  <a:solidFill>
                    <a:sysClr val="windowText" lastClr="000000"/>
                  </a:solidFill>
                  <a:effectLst>
                    <a:outerShdw blurRad="38100" dist="38100" dir="2700000" algn="tl">
                      <a:srgbClr val="FFFFFF"/>
                    </a:outerShdw>
                  </a:effectLst>
                  <a:latin typeface="微软雅黑" pitchFamily="34" charset="-122"/>
                  <a:ea typeface="微软雅黑" pitchFamily="34" charset="-122"/>
                </a:rPr>
                <a:t>选择主机</a:t>
              </a:r>
              <a:endParaRPr kumimoji="1" lang="en-US" altLang="ko-KR" sz="1500" b="1" kern="0" dirty="0">
                <a:solidFill>
                  <a:sysClr val="windowText" lastClr="000000"/>
                </a:solidFill>
                <a:effectLst>
                  <a:outerShdw blurRad="38100" dist="38100" dir="2700000" algn="tl">
                    <a:srgbClr val="FFFFFF"/>
                  </a:outerShdw>
                </a:effectLst>
                <a:latin typeface="微软雅黑" pitchFamily="34" charset="-122"/>
                <a:ea typeface="微软雅黑" pitchFamily="34" charset="-122"/>
              </a:endParaRPr>
            </a:p>
          </p:txBody>
        </p:sp>
        <p:pic>
          <p:nvPicPr>
            <p:cNvPr id="21" name="Picture 26" descr="shadow"/>
            <p:cNvPicPr>
              <a:picLocks noChangeAspect="1" noChangeArrowheads="1"/>
            </p:cNvPicPr>
            <p:nvPr/>
          </p:nvPicPr>
          <p:blipFill>
            <a:blip r:embed="rId2"/>
            <a:srcRect/>
            <a:stretch>
              <a:fillRect/>
            </a:stretch>
          </p:blipFill>
          <p:spPr bwMode="gray">
            <a:xfrm>
              <a:off x="1235" y="2885"/>
              <a:ext cx="1056" cy="136"/>
            </a:xfrm>
            <a:prstGeom prst="rect">
              <a:avLst/>
            </a:prstGeom>
            <a:noFill/>
            <a:ln w="9525">
              <a:noFill/>
              <a:miter lim="800000"/>
              <a:headEnd/>
              <a:tailEnd/>
            </a:ln>
          </p:spPr>
        </p:pic>
      </p:grpSp>
      <p:grpSp>
        <p:nvGrpSpPr>
          <p:cNvPr id="22" name="Group 27"/>
          <p:cNvGrpSpPr>
            <a:grpSpLocks/>
          </p:cNvGrpSpPr>
          <p:nvPr/>
        </p:nvGrpSpPr>
        <p:grpSpPr bwMode="auto">
          <a:xfrm>
            <a:off x="1536451" y="2841930"/>
            <a:ext cx="982800" cy="1350000"/>
            <a:chOff x="158" y="1573"/>
            <a:chExt cx="1056" cy="1449"/>
          </a:xfrm>
        </p:grpSpPr>
        <p:sp>
          <p:nvSpPr>
            <p:cNvPr id="23" name="AutoShape 28"/>
            <p:cNvSpPr>
              <a:spLocks noChangeArrowheads="1"/>
            </p:cNvSpPr>
            <p:nvPr/>
          </p:nvSpPr>
          <p:spPr bwMode="gray">
            <a:xfrm>
              <a:off x="249" y="1573"/>
              <a:ext cx="886" cy="1173"/>
            </a:xfrm>
            <a:prstGeom prst="roundRect">
              <a:avLst>
                <a:gd name="adj" fmla="val 16667"/>
              </a:avLst>
            </a:prstGeom>
            <a:ln>
              <a:headEnd/>
              <a:tailEnd/>
            </a:ln>
          </p:spPr>
          <p:style>
            <a:lnRef idx="1">
              <a:schemeClr val="accent3"/>
            </a:lnRef>
            <a:fillRef idx="2">
              <a:schemeClr val="accent3"/>
            </a:fillRef>
            <a:effectRef idx="1">
              <a:schemeClr val="accent3"/>
            </a:effectRef>
            <a:fontRef idx="minor">
              <a:schemeClr val="dk1"/>
            </a:fontRef>
          </p:style>
          <p:txBody>
            <a:bodyPr anchor="ctr"/>
            <a:lstStyle/>
            <a:p>
              <a:pPr algn="ctr">
                <a:defRPr/>
              </a:pPr>
              <a:r>
                <a:rPr kumimoji="1" lang="zh-CN" altLang="en-US" sz="1500" b="1" kern="0" dirty="0">
                  <a:solidFill>
                    <a:sysClr val="windowText" lastClr="000000"/>
                  </a:solidFill>
                  <a:effectLst>
                    <a:outerShdw blurRad="38100" dist="38100" dir="2700000" algn="tl">
                      <a:srgbClr val="FFFFFF"/>
                    </a:outerShdw>
                  </a:effectLst>
                  <a:latin typeface="微软雅黑" pitchFamily="34" charset="-122"/>
                  <a:ea typeface="微软雅黑" pitchFamily="34" charset="-122"/>
                </a:rPr>
                <a:t>申请域名</a:t>
              </a:r>
              <a:endParaRPr kumimoji="1" lang="en-US" altLang="ko-KR" sz="1500" b="1" kern="0" dirty="0">
                <a:solidFill>
                  <a:sysClr val="windowText" lastClr="000000"/>
                </a:solidFill>
                <a:effectLst>
                  <a:outerShdw blurRad="38100" dist="38100" dir="2700000" algn="tl">
                    <a:srgbClr val="FFFFFF"/>
                  </a:outerShdw>
                </a:effectLst>
                <a:latin typeface="微软雅黑" pitchFamily="34" charset="-122"/>
                <a:ea typeface="微软雅黑" pitchFamily="34" charset="-122"/>
              </a:endParaRPr>
            </a:p>
          </p:txBody>
        </p:sp>
        <p:pic>
          <p:nvPicPr>
            <p:cNvPr id="24" name="Picture 29" descr="shadow"/>
            <p:cNvPicPr>
              <a:picLocks noChangeAspect="1" noChangeArrowheads="1"/>
            </p:cNvPicPr>
            <p:nvPr/>
          </p:nvPicPr>
          <p:blipFill>
            <a:blip r:embed="rId2"/>
            <a:srcRect/>
            <a:stretch>
              <a:fillRect/>
            </a:stretch>
          </p:blipFill>
          <p:spPr bwMode="gray">
            <a:xfrm>
              <a:off x="158" y="2889"/>
              <a:ext cx="1056" cy="133"/>
            </a:xfrm>
            <a:prstGeom prst="rect">
              <a:avLst/>
            </a:prstGeom>
            <a:noFill/>
            <a:ln w="9525">
              <a:noFill/>
              <a:miter lim="800000"/>
              <a:headEnd/>
              <a:tailEnd/>
            </a:ln>
          </p:spPr>
        </p:pic>
      </p:grpSp>
      <p:cxnSp>
        <p:nvCxnSpPr>
          <p:cNvPr id="25" name="AutoShape 14"/>
          <p:cNvCxnSpPr>
            <a:cxnSpLocks noChangeShapeType="1"/>
            <a:stCxn id="11" idx="3"/>
            <a:endCxn id="27" idx="1"/>
          </p:cNvCxnSpPr>
          <p:nvPr/>
        </p:nvCxnSpPr>
        <p:spPr bwMode="gray">
          <a:xfrm flipV="1">
            <a:off x="6658717" y="1659507"/>
            <a:ext cx="201530" cy="324036"/>
          </a:xfrm>
          <a:prstGeom prst="bentConnector3">
            <a:avLst>
              <a:gd name="adj1" fmla="val 50000"/>
            </a:avLst>
          </a:prstGeom>
          <a:noFill/>
          <a:ln w="9525">
            <a:solidFill>
              <a:srgbClr val="000000"/>
            </a:solidFill>
            <a:miter lim="800000"/>
            <a:headEnd/>
            <a:tailEnd type="triangle" w="med" len="med"/>
          </a:ln>
        </p:spPr>
      </p:cxnSp>
      <p:grpSp>
        <p:nvGrpSpPr>
          <p:cNvPr id="26" name="Group 15"/>
          <p:cNvGrpSpPr>
            <a:grpSpLocks/>
          </p:cNvGrpSpPr>
          <p:nvPr/>
        </p:nvGrpSpPr>
        <p:grpSpPr bwMode="auto">
          <a:xfrm>
            <a:off x="6775554" y="1110575"/>
            <a:ext cx="982800" cy="1350000"/>
            <a:chOff x="4558" y="1570"/>
            <a:chExt cx="1056" cy="1451"/>
          </a:xfrm>
        </p:grpSpPr>
        <p:sp>
          <p:nvSpPr>
            <p:cNvPr id="27" name="AutoShape 16"/>
            <p:cNvSpPr>
              <a:spLocks noChangeArrowheads="1"/>
            </p:cNvSpPr>
            <p:nvPr/>
          </p:nvSpPr>
          <p:spPr bwMode="gray">
            <a:xfrm>
              <a:off x="4649" y="1570"/>
              <a:ext cx="886" cy="1180"/>
            </a:xfrm>
            <a:prstGeom prst="roundRect">
              <a:avLst>
                <a:gd name="adj" fmla="val 16667"/>
              </a:avLst>
            </a:prstGeom>
            <a:ln>
              <a:headEnd/>
              <a:tailEnd/>
            </a:ln>
          </p:spPr>
          <p:style>
            <a:lnRef idx="1">
              <a:schemeClr val="accent3"/>
            </a:lnRef>
            <a:fillRef idx="2">
              <a:schemeClr val="accent3"/>
            </a:fillRef>
            <a:effectRef idx="1">
              <a:schemeClr val="accent3"/>
            </a:effectRef>
            <a:fontRef idx="minor">
              <a:schemeClr val="dk1"/>
            </a:fontRef>
          </p:style>
          <p:txBody>
            <a:bodyPr anchor="ctr"/>
            <a:lstStyle/>
            <a:p>
              <a:pPr algn="ctr">
                <a:defRPr/>
              </a:pPr>
              <a:r>
                <a:rPr kumimoji="1" lang="zh-CN" altLang="en-US" sz="1500" b="1" kern="0" dirty="0">
                  <a:solidFill>
                    <a:sysClr val="windowText" lastClr="000000"/>
                  </a:solidFill>
                  <a:effectLst>
                    <a:outerShdw blurRad="38100" dist="38100" dir="2700000" algn="tl">
                      <a:srgbClr val="FFFFFF"/>
                    </a:outerShdw>
                  </a:effectLst>
                  <a:latin typeface="微软雅黑" pitchFamily="34" charset="-122"/>
                  <a:ea typeface="微软雅黑" pitchFamily="34" charset="-122"/>
                </a:rPr>
                <a:t>网站维护</a:t>
              </a:r>
              <a:endParaRPr kumimoji="1" lang="en-US" altLang="ko-KR" sz="1500" b="1" kern="0" dirty="0">
                <a:solidFill>
                  <a:sysClr val="windowText" lastClr="000000"/>
                </a:solidFill>
                <a:effectLst>
                  <a:outerShdw blurRad="38100" dist="38100" dir="2700000" algn="tl">
                    <a:srgbClr val="FFFFFF"/>
                  </a:outerShdw>
                </a:effectLst>
                <a:latin typeface="微软雅黑" pitchFamily="34" charset="-122"/>
                <a:ea typeface="微软雅黑" pitchFamily="34" charset="-122"/>
              </a:endParaRPr>
            </a:p>
          </p:txBody>
        </p:sp>
        <p:pic>
          <p:nvPicPr>
            <p:cNvPr id="28" name="Picture 17" descr="shadow"/>
            <p:cNvPicPr>
              <a:picLocks noChangeAspect="1" noChangeArrowheads="1"/>
            </p:cNvPicPr>
            <p:nvPr/>
          </p:nvPicPr>
          <p:blipFill>
            <a:blip r:embed="rId2"/>
            <a:srcRect/>
            <a:stretch>
              <a:fillRect/>
            </a:stretch>
          </p:blipFill>
          <p:spPr bwMode="gray">
            <a:xfrm>
              <a:off x="4558" y="2885"/>
              <a:ext cx="1056" cy="136"/>
            </a:xfrm>
            <a:prstGeom prst="rect">
              <a:avLst/>
            </a:prstGeom>
            <a:noFill/>
            <a:ln w="9525">
              <a:noFill/>
              <a:miter lim="800000"/>
              <a:headEnd/>
              <a:tailEnd/>
            </a:ln>
          </p:spPr>
        </p:pic>
      </p:grpSp>
    </p:spTree>
    <p:extLst>
      <p:ext uri="{BB962C8B-B14F-4D97-AF65-F5344CB8AC3E}">
        <p14:creationId xmlns:p14="http://schemas.microsoft.com/office/powerpoint/2010/main" val="1116623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randombar(horizont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par>
                          <p:cTn id="18" fill="hold">
                            <p:stCondLst>
                              <p:cond delay="500"/>
                            </p:stCondLst>
                            <p:childTnLst>
                              <p:par>
                                <p:cTn id="19" presetID="14" presetClass="entr" presetSubtype="10"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randombar(horizontal)">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down)">
                                      <p:cBhvr>
                                        <p:cTn id="26" dur="500"/>
                                        <p:tgtEl>
                                          <p:spTgt spid="8"/>
                                        </p:tgtEl>
                                      </p:cBhvr>
                                    </p:animEffect>
                                  </p:childTnLst>
                                </p:cTn>
                              </p:par>
                            </p:childTnLst>
                          </p:cTn>
                        </p:par>
                        <p:par>
                          <p:cTn id="27" fill="hold">
                            <p:stCondLst>
                              <p:cond delay="500"/>
                            </p:stCondLst>
                            <p:childTnLst>
                              <p:par>
                                <p:cTn id="28" presetID="14" presetClass="entr" presetSubtype="10"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randombar(horizontal)">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down)">
                                      <p:cBhvr>
                                        <p:cTn id="35" dur="500"/>
                                        <p:tgtEl>
                                          <p:spTgt spid="7"/>
                                        </p:tgtEl>
                                      </p:cBhvr>
                                    </p:animEffect>
                                  </p:childTnLst>
                                </p:cTn>
                              </p:par>
                            </p:childTnLst>
                          </p:cTn>
                        </p:par>
                        <p:par>
                          <p:cTn id="36" fill="hold">
                            <p:stCondLst>
                              <p:cond delay="500"/>
                            </p:stCondLst>
                            <p:childTnLst>
                              <p:par>
                                <p:cTn id="37" presetID="14" presetClass="entr" presetSubtype="10"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randombar(horizontal)">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down)">
                                      <p:cBhvr>
                                        <p:cTn id="44" dur="500"/>
                                        <p:tgtEl>
                                          <p:spTgt spid="9"/>
                                        </p:tgtEl>
                                      </p:cBhvr>
                                    </p:animEffect>
                                  </p:childTnLst>
                                </p:cTn>
                              </p:par>
                            </p:childTnLst>
                          </p:cTn>
                        </p:par>
                        <p:par>
                          <p:cTn id="45" fill="hold">
                            <p:stCondLst>
                              <p:cond delay="500"/>
                            </p:stCondLst>
                            <p:childTnLst>
                              <p:par>
                                <p:cTn id="46" presetID="14" presetClass="entr" presetSubtype="10" fill="hold" nodeType="after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randombar(horizontal)">
                                      <p:cBhvr>
                                        <p:cTn id="48" dur="500"/>
                                        <p:tgtEl>
                                          <p:spTgt spid="1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wipe(down)">
                                      <p:cBhvr>
                                        <p:cTn id="53" dur="500"/>
                                        <p:tgtEl>
                                          <p:spTgt spid="25"/>
                                        </p:tgtEl>
                                      </p:cBhvr>
                                    </p:animEffect>
                                  </p:childTnLst>
                                </p:cTn>
                              </p:par>
                            </p:childTnLst>
                          </p:cTn>
                        </p:par>
                        <p:par>
                          <p:cTn id="54" fill="hold">
                            <p:stCondLst>
                              <p:cond delay="500"/>
                            </p:stCondLst>
                            <p:childTnLst>
                              <p:par>
                                <p:cTn id="55" presetID="14" presetClass="entr" presetSubtype="10" fill="hold" nodeType="after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randombar(horizontal)">
                                      <p:cBhvr>
                                        <p:cTn id="5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pPr lvl="0"/>
            <a:r>
              <a:rPr lang="zh-CN" dirty="0"/>
              <a:t>了解</a:t>
            </a:r>
            <a:r>
              <a:rPr dirty="0"/>
              <a:t>Web</a:t>
            </a:r>
            <a:r>
              <a:rPr lang="zh-CN" dirty="0"/>
              <a:t>应用及其架构</a:t>
            </a:r>
            <a:endParaRPr dirty="0"/>
          </a:p>
          <a:p>
            <a:pPr lvl="0"/>
            <a:r>
              <a:rPr lang="zh-CN" dirty="0"/>
              <a:t>了解动态网站特点和动态网站技术</a:t>
            </a:r>
          </a:p>
          <a:p>
            <a:pPr lvl="0"/>
            <a:r>
              <a:rPr lang="zh-CN" dirty="0"/>
              <a:t>掌握</a:t>
            </a:r>
            <a:r>
              <a:rPr dirty="0"/>
              <a:t>Web</a:t>
            </a:r>
            <a:r>
              <a:rPr lang="zh-CN" dirty="0"/>
              <a:t>应用运行过程</a:t>
            </a:r>
            <a:endParaRPr dirty="0"/>
          </a:p>
          <a:p>
            <a:pPr lvl="0"/>
            <a:r>
              <a:rPr lang="zh-CN" dirty="0"/>
              <a:t>了解</a:t>
            </a:r>
            <a:r>
              <a:rPr dirty="0"/>
              <a:t>JavaWeb</a:t>
            </a:r>
            <a:r>
              <a:rPr lang="zh-CN" dirty="0"/>
              <a:t>应用优势</a:t>
            </a:r>
          </a:p>
          <a:p>
            <a:pPr lvl="0"/>
            <a:r>
              <a:rPr lang="zh-CN" dirty="0"/>
              <a:t>了解</a:t>
            </a:r>
            <a:r>
              <a:rPr dirty="0"/>
              <a:t>Java Web</a:t>
            </a:r>
            <a:r>
              <a:rPr lang="zh-CN" dirty="0"/>
              <a:t>应用开发环境，熟悉开发工具的下载和安装</a:t>
            </a:r>
          </a:p>
          <a:p>
            <a:pPr lvl="0"/>
            <a:r>
              <a:rPr lang="zh-CN" dirty="0"/>
              <a:t>掌握第一个</a:t>
            </a:r>
            <a:r>
              <a:rPr dirty="0"/>
              <a:t>Java Web</a:t>
            </a:r>
            <a:r>
              <a:rPr lang="zh-CN" dirty="0"/>
              <a:t>项目的创建、部署及运行</a:t>
            </a:r>
          </a:p>
          <a:p>
            <a:pPr lvl="0"/>
            <a:endParaRPr lang="zh-CN" altLang="en-US" dirty="0"/>
          </a:p>
          <a:p>
            <a:pPr>
              <a:buNone/>
            </a:pPr>
            <a:endParaRPr lang="zh-CN" altLang="en-US" dirty="0"/>
          </a:p>
        </p:txBody>
      </p:sp>
      <p:sp>
        <p:nvSpPr>
          <p:cNvPr id="4" name="标题 3"/>
          <p:cNvSpPr>
            <a:spLocks noGrp="1"/>
          </p:cNvSpPr>
          <p:nvPr>
            <p:ph type="title"/>
          </p:nvPr>
        </p:nvSpPr>
        <p:spPr/>
        <p:txBody>
          <a:bodyPr/>
          <a:lstStyle/>
          <a:p>
            <a:r>
              <a:rPr lang="zh-CN" altLang="en-US"/>
              <a:t>本章重点</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6"/>
          </p:nvPr>
        </p:nvSpPr>
        <p:spPr/>
        <p:txBody>
          <a:bodyPr/>
          <a:lstStyle/>
          <a:p>
            <a:r>
              <a:rPr lang="en-US" altLang="zh-CN"/>
              <a:t>-</a:t>
            </a:r>
            <a:fld id="{607E7C13-E761-4825-B475-3D492D85C8BC}" type="slidenum">
              <a:rPr lang="zh-CN" altLang="en-US" smtClean="0"/>
              <a:pPr/>
              <a:t>20</a:t>
            </a:fld>
            <a:r>
              <a:rPr lang="en-US" altLang="zh-CN"/>
              <a:t>-</a:t>
            </a:r>
            <a:endParaRPr lang="zh-CN" altLang="en-US" dirty="0"/>
          </a:p>
        </p:txBody>
      </p:sp>
      <p:sp>
        <p:nvSpPr>
          <p:cNvPr id="8" name="矩形 7">
            <a:hlinkClick r:id="rId2" action="ppaction://hlinksldjump"/>
          </p:cNvPr>
          <p:cNvSpPr/>
          <p:nvPr/>
        </p:nvSpPr>
        <p:spPr>
          <a:xfrm>
            <a:off x="3419872" y="1550593"/>
            <a:ext cx="4149485" cy="4822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950" b="1" dirty="0">
                <a:solidFill>
                  <a:srgbClr val="0000FF"/>
                </a:solidFill>
                <a:latin typeface="微软雅黑" pitchFamily="34" charset="-122"/>
                <a:ea typeface="微软雅黑" pitchFamily="34" charset="-122"/>
              </a:rPr>
              <a:t>1.2  Web</a:t>
            </a:r>
            <a:r>
              <a:rPr lang="zh-CN" altLang="en-US" sz="1950" b="1" dirty="0">
                <a:solidFill>
                  <a:srgbClr val="0000FF"/>
                </a:solidFill>
                <a:latin typeface="微软雅黑" pitchFamily="34" charset="-122"/>
                <a:ea typeface="微软雅黑" pitchFamily="34" charset="-122"/>
              </a:rPr>
              <a:t>开发技术介绍和工作原理</a:t>
            </a:r>
          </a:p>
        </p:txBody>
      </p:sp>
      <p:sp>
        <p:nvSpPr>
          <p:cNvPr id="9" name="矩形 8">
            <a:hlinkClick r:id="rId3" action="ppaction://hlinksldjump"/>
          </p:cNvPr>
          <p:cNvSpPr/>
          <p:nvPr/>
        </p:nvSpPr>
        <p:spPr>
          <a:xfrm>
            <a:off x="3018224" y="1017973"/>
            <a:ext cx="3207567" cy="4822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950" b="1" dirty="0">
                <a:solidFill>
                  <a:schemeClr val="bg1">
                    <a:lumMod val="50000"/>
                  </a:schemeClr>
                </a:solidFill>
                <a:latin typeface="微软雅黑" pitchFamily="34" charset="-122"/>
                <a:ea typeface="微软雅黑" pitchFamily="34" charset="-122"/>
              </a:rPr>
              <a:t>1.1  </a:t>
            </a:r>
            <a:r>
              <a:rPr lang="zh-CN" altLang="en-US" sz="1950" b="1" dirty="0">
                <a:solidFill>
                  <a:schemeClr val="bg1">
                    <a:lumMod val="50000"/>
                  </a:schemeClr>
                </a:solidFill>
                <a:latin typeface="微软雅黑" pitchFamily="34" charset="-122"/>
                <a:ea typeface="微软雅黑" pitchFamily="34" charset="-122"/>
              </a:rPr>
              <a:t>认识网页和网站</a:t>
            </a:r>
          </a:p>
        </p:txBody>
      </p:sp>
      <p:sp>
        <p:nvSpPr>
          <p:cNvPr id="10" name="矩形 9">
            <a:hlinkClick r:id="rId4" action="ppaction://hlinksldjump"/>
          </p:cNvPr>
          <p:cNvSpPr/>
          <p:nvPr/>
        </p:nvSpPr>
        <p:spPr>
          <a:xfrm>
            <a:off x="3661166" y="2305567"/>
            <a:ext cx="3214710" cy="4822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950" b="1" dirty="0">
                <a:solidFill>
                  <a:schemeClr val="bg1">
                    <a:lumMod val="50000"/>
                  </a:schemeClr>
                </a:solidFill>
                <a:latin typeface="微软雅黑" pitchFamily="34" charset="-122"/>
                <a:ea typeface="微软雅黑" pitchFamily="34" charset="-122"/>
              </a:rPr>
              <a:t>1.3  </a:t>
            </a:r>
            <a:r>
              <a:rPr lang="zh-CN" altLang="en-US" sz="1950" b="1" dirty="0">
                <a:solidFill>
                  <a:schemeClr val="bg1">
                    <a:lumMod val="50000"/>
                  </a:schemeClr>
                </a:solidFill>
                <a:latin typeface="微软雅黑" pitchFamily="34" charset="-122"/>
                <a:ea typeface="微软雅黑" pitchFamily="34" charset="-122"/>
              </a:rPr>
              <a:t>初识</a:t>
            </a:r>
            <a:r>
              <a:rPr lang="en-US" altLang="zh-CN" sz="1950" b="1" dirty="0">
                <a:solidFill>
                  <a:schemeClr val="bg1">
                    <a:lumMod val="50000"/>
                  </a:schemeClr>
                </a:solidFill>
                <a:latin typeface="微软雅黑" pitchFamily="34" charset="-122"/>
                <a:ea typeface="微软雅黑" pitchFamily="34" charset="-122"/>
              </a:rPr>
              <a:t>Java Web</a:t>
            </a:r>
            <a:endParaRPr lang="zh-CN" altLang="en-US" sz="1950" b="1" dirty="0">
              <a:solidFill>
                <a:schemeClr val="bg1">
                  <a:lumMod val="50000"/>
                </a:schemeClr>
              </a:solidFill>
              <a:latin typeface="微软雅黑" pitchFamily="34" charset="-122"/>
              <a:ea typeface="微软雅黑" pitchFamily="34" charset="-122"/>
            </a:endParaRPr>
          </a:p>
        </p:txBody>
      </p:sp>
      <p:sp>
        <p:nvSpPr>
          <p:cNvPr id="11" name="矩形 10">
            <a:hlinkClick r:id="rId5" action="ppaction://hlinksldjump"/>
          </p:cNvPr>
          <p:cNvSpPr/>
          <p:nvPr/>
        </p:nvSpPr>
        <p:spPr>
          <a:xfrm>
            <a:off x="3491880" y="2953639"/>
            <a:ext cx="3214710" cy="4822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950" b="1" dirty="0">
                <a:solidFill>
                  <a:schemeClr val="bg1">
                    <a:lumMod val="50000"/>
                  </a:schemeClr>
                </a:solidFill>
                <a:latin typeface="微软雅黑" pitchFamily="34" charset="-122"/>
                <a:ea typeface="微软雅黑" pitchFamily="34" charset="-122"/>
              </a:rPr>
              <a:t>1.4  </a:t>
            </a:r>
            <a:r>
              <a:rPr lang="zh-CN" altLang="en-US" sz="1950" b="1" dirty="0">
                <a:solidFill>
                  <a:schemeClr val="bg1">
                    <a:lumMod val="50000"/>
                  </a:schemeClr>
                </a:solidFill>
                <a:latin typeface="微软雅黑" pitchFamily="34" charset="-122"/>
                <a:ea typeface="微软雅黑" pitchFamily="34" charset="-122"/>
              </a:rPr>
              <a:t>搭建开发环境</a:t>
            </a:r>
          </a:p>
        </p:txBody>
      </p:sp>
      <p:sp>
        <p:nvSpPr>
          <p:cNvPr id="12" name="矩形 11">
            <a:hlinkClick r:id="rId6" action="ppaction://hlinksldjump"/>
          </p:cNvPr>
          <p:cNvSpPr/>
          <p:nvPr/>
        </p:nvSpPr>
        <p:spPr>
          <a:xfrm>
            <a:off x="3059832" y="3597864"/>
            <a:ext cx="3214710" cy="4822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950" b="1" dirty="0">
                <a:solidFill>
                  <a:schemeClr val="bg1">
                    <a:lumMod val="50000"/>
                  </a:schemeClr>
                </a:solidFill>
                <a:latin typeface="微软雅黑" pitchFamily="34" charset="-122"/>
                <a:ea typeface="微软雅黑" pitchFamily="34" charset="-122"/>
              </a:rPr>
              <a:t>1.5  Tomcat</a:t>
            </a:r>
            <a:r>
              <a:rPr lang="zh-CN" altLang="en-US" sz="1950" b="1" dirty="0">
                <a:solidFill>
                  <a:schemeClr val="bg1">
                    <a:lumMod val="50000"/>
                  </a:schemeClr>
                </a:solidFill>
                <a:latin typeface="微软雅黑" pitchFamily="34" charset="-122"/>
                <a:ea typeface="微软雅黑" pitchFamily="34" charset="-122"/>
              </a:rPr>
              <a:t>的安装与配置</a:t>
            </a:r>
          </a:p>
        </p:txBody>
      </p:sp>
    </p:spTree>
    <p:extLst>
      <p:ext uri="{BB962C8B-B14F-4D97-AF65-F5344CB8AC3E}">
        <p14:creationId xmlns:p14="http://schemas.microsoft.com/office/powerpoint/2010/main" val="1878623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21</a:t>
            </a:fld>
            <a:r>
              <a:rPr lang="en-US" altLang="zh-CN"/>
              <a:t>-</a:t>
            </a:r>
            <a:endParaRPr lang="zh-CN" altLang="en-US" dirty="0"/>
          </a:p>
        </p:txBody>
      </p:sp>
      <p:sp>
        <p:nvSpPr>
          <p:cNvPr id="4" name="内容占位符 3"/>
          <p:cNvSpPr>
            <a:spLocks noGrp="1"/>
          </p:cNvSpPr>
          <p:nvPr>
            <p:ph sz="quarter" idx="17"/>
          </p:nvPr>
        </p:nvSpPr>
        <p:spPr/>
        <p:txBody>
          <a:bodyPr/>
          <a:lstStyle/>
          <a:p>
            <a:r>
              <a:rPr lang="en-US" altLang="zh-CN" dirty="0"/>
              <a:t>1.2.1  </a:t>
            </a:r>
            <a:r>
              <a:rPr lang="zh-CN" altLang="en-US" dirty="0"/>
              <a:t>本地计算机和远程服务器</a:t>
            </a:r>
          </a:p>
        </p:txBody>
      </p:sp>
      <p:sp>
        <p:nvSpPr>
          <p:cNvPr id="5" name="圆角矩形 4"/>
          <p:cNvSpPr/>
          <p:nvPr/>
        </p:nvSpPr>
        <p:spPr>
          <a:xfrm>
            <a:off x="2033718" y="1167594"/>
            <a:ext cx="1566174" cy="432048"/>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650" b="1" dirty="0"/>
              <a:t>本地计算机</a:t>
            </a:r>
          </a:p>
        </p:txBody>
      </p:sp>
      <p:sp>
        <p:nvSpPr>
          <p:cNvPr id="6" name="圆角矩形 5"/>
          <p:cNvSpPr/>
          <p:nvPr/>
        </p:nvSpPr>
        <p:spPr>
          <a:xfrm>
            <a:off x="5004048" y="1167594"/>
            <a:ext cx="1566174" cy="432048"/>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650" b="1" dirty="0"/>
              <a:t>远程服务器</a:t>
            </a:r>
          </a:p>
        </p:txBody>
      </p:sp>
      <p:cxnSp>
        <p:nvCxnSpPr>
          <p:cNvPr id="8" name="直接连接符 7"/>
          <p:cNvCxnSpPr/>
          <p:nvPr/>
        </p:nvCxnSpPr>
        <p:spPr>
          <a:xfrm>
            <a:off x="4301970" y="789552"/>
            <a:ext cx="0" cy="4104456"/>
          </a:xfrm>
          <a:prstGeom prst="line">
            <a:avLst/>
          </a:prstGeom>
          <a:ln w="28575">
            <a:solidFill>
              <a:schemeClr val="accent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1655676" y="1599642"/>
            <a:ext cx="2430270" cy="27003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nSpc>
                <a:spcPct val="150000"/>
              </a:lnSpc>
            </a:pPr>
            <a:r>
              <a:rPr lang="en-US" altLang="zh-CN" sz="1500" b="1" dirty="0"/>
              <a:t>1</a:t>
            </a:r>
            <a:r>
              <a:rPr lang="zh-CN" altLang="en-US" sz="1500" b="1" dirty="0"/>
              <a:t>、负责向服务器发送请求；</a:t>
            </a:r>
            <a:endParaRPr lang="en-US" altLang="zh-CN" sz="1500" b="1" dirty="0"/>
          </a:p>
          <a:p>
            <a:pPr>
              <a:lnSpc>
                <a:spcPct val="150000"/>
              </a:lnSpc>
            </a:pPr>
            <a:r>
              <a:rPr lang="en-US" altLang="zh-CN" sz="1500" b="1" dirty="0"/>
              <a:t>2</a:t>
            </a:r>
            <a:r>
              <a:rPr lang="zh-CN" altLang="en-US" sz="1500" b="1" dirty="0"/>
              <a:t>、将服务器返回的结果显示给用户。</a:t>
            </a:r>
          </a:p>
        </p:txBody>
      </p:sp>
      <p:sp>
        <p:nvSpPr>
          <p:cNvPr id="11" name="圆角矩形 10"/>
          <p:cNvSpPr/>
          <p:nvPr/>
        </p:nvSpPr>
        <p:spPr>
          <a:xfrm>
            <a:off x="4626006" y="1599642"/>
            <a:ext cx="2430270" cy="27003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nSpc>
                <a:spcPct val="150000"/>
              </a:lnSpc>
            </a:pPr>
            <a:r>
              <a:rPr lang="en-US" altLang="zh-CN" sz="1500" b="1" dirty="0"/>
              <a:t>1</a:t>
            </a:r>
            <a:r>
              <a:rPr lang="zh-CN" altLang="en-US" sz="1500" b="1" dirty="0"/>
              <a:t>、接收客户浏览器发来的请求；</a:t>
            </a:r>
            <a:endParaRPr lang="en-US" altLang="zh-CN" sz="1500" b="1" dirty="0"/>
          </a:p>
          <a:p>
            <a:pPr>
              <a:lnSpc>
                <a:spcPct val="150000"/>
              </a:lnSpc>
            </a:pPr>
            <a:r>
              <a:rPr lang="en-US" altLang="zh-CN" sz="1500" b="1" dirty="0"/>
              <a:t>2</a:t>
            </a:r>
            <a:r>
              <a:rPr lang="zh-CN" altLang="en-US" sz="1500" b="1" dirty="0"/>
              <a:t>、分析请求；</a:t>
            </a:r>
            <a:endParaRPr lang="en-US" altLang="zh-CN" sz="1500" b="1" dirty="0"/>
          </a:p>
          <a:p>
            <a:pPr>
              <a:lnSpc>
                <a:spcPct val="150000"/>
              </a:lnSpc>
            </a:pPr>
            <a:r>
              <a:rPr lang="en-US" altLang="zh-CN" sz="1500" b="1" dirty="0"/>
              <a:t>3</a:t>
            </a:r>
            <a:r>
              <a:rPr lang="zh-CN" altLang="en-US" sz="1500" b="1" dirty="0"/>
              <a:t>、给予响应，响应的信息通过网络传回给浏览器。</a:t>
            </a:r>
          </a:p>
        </p:txBody>
      </p:sp>
    </p:spTree>
    <p:extLst>
      <p:ext uri="{BB962C8B-B14F-4D97-AF65-F5344CB8AC3E}">
        <p14:creationId xmlns:p14="http://schemas.microsoft.com/office/powerpoint/2010/main" val="1795388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up)">
                                      <p:cBhvr>
                                        <p:cTn id="20" dur="10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up)">
                                      <p:cBhvr>
                                        <p:cTn id="25"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1655676" y="1059582"/>
            <a:ext cx="6345324" cy="3726414"/>
          </a:xfrm>
        </p:spPr>
        <p:txBody>
          <a:bodyPr>
            <a:normAutofit/>
          </a:bodyPr>
          <a:lstStyle/>
          <a:p>
            <a:pPr>
              <a:lnSpc>
                <a:spcPct val="150000"/>
              </a:lnSpc>
              <a:spcBef>
                <a:spcPts val="0"/>
              </a:spcBef>
            </a:pPr>
            <a:r>
              <a:rPr lang="zh-CN" altLang="en-US" sz="1650" dirty="0"/>
              <a:t>以访问搜狐网为例来看</a:t>
            </a:r>
            <a:r>
              <a:rPr lang="en-US" altLang="zh-CN" sz="1650" dirty="0"/>
              <a:t>Web</a:t>
            </a:r>
            <a:r>
              <a:rPr lang="zh-CN" altLang="en-US" sz="1650" dirty="0"/>
              <a:t>应用程序的工作原理。</a:t>
            </a:r>
          </a:p>
          <a:p>
            <a:pPr>
              <a:lnSpc>
                <a:spcPct val="150000"/>
              </a:lnSpc>
              <a:spcBef>
                <a:spcPts val="0"/>
              </a:spcBef>
              <a:buFont typeface="+mj-lt"/>
              <a:buAutoNum type="arabicPeriod"/>
            </a:pPr>
            <a:r>
              <a:rPr lang="zh-CN" altLang="en-US" sz="1650" dirty="0"/>
              <a:t>在浏览器地址栏里输入搜狐网的首页地址</a:t>
            </a:r>
            <a:r>
              <a:rPr lang="en-US" altLang="zh-CN" sz="1500" dirty="0"/>
              <a:t>http://www.sohu.com</a:t>
            </a:r>
            <a:r>
              <a:rPr lang="zh-CN" altLang="en-US" sz="1500" dirty="0"/>
              <a:t>；</a:t>
            </a:r>
          </a:p>
          <a:p>
            <a:pPr>
              <a:lnSpc>
                <a:spcPct val="150000"/>
              </a:lnSpc>
              <a:spcBef>
                <a:spcPts val="0"/>
              </a:spcBef>
              <a:buFont typeface="+mj-lt"/>
              <a:buAutoNum type="arabicPeriod"/>
            </a:pPr>
            <a:r>
              <a:rPr lang="zh-CN" altLang="en-US" sz="1650" dirty="0"/>
              <a:t>用户浏览器向服务器发送访问搜狐网首页的请求；</a:t>
            </a:r>
          </a:p>
          <a:p>
            <a:pPr>
              <a:lnSpc>
                <a:spcPct val="150000"/>
              </a:lnSpc>
              <a:spcBef>
                <a:spcPts val="0"/>
              </a:spcBef>
              <a:buFont typeface="+mj-lt"/>
              <a:buAutoNum type="arabicPeriod"/>
            </a:pPr>
            <a:r>
              <a:rPr lang="zh-CN" altLang="en-US" sz="1650" dirty="0"/>
              <a:t>服务器获取客户端的访问请求；</a:t>
            </a:r>
          </a:p>
          <a:p>
            <a:pPr>
              <a:lnSpc>
                <a:spcPct val="150000"/>
              </a:lnSpc>
              <a:spcBef>
                <a:spcPts val="0"/>
              </a:spcBef>
              <a:buFont typeface="+mj-lt"/>
              <a:buAutoNum type="arabicPeriod"/>
            </a:pPr>
            <a:r>
              <a:rPr lang="zh-CN" altLang="en-US" sz="1650" dirty="0"/>
              <a:t>服务器处理请求；</a:t>
            </a:r>
            <a:endParaRPr lang="en-US" altLang="zh-CN" sz="1650" dirty="0"/>
          </a:p>
          <a:p>
            <a:pPr lvl="1">
              <a:lnSpc>
                <a:spcPct val="150000"/>
              </a:lnSpc>
              <a:spcBef>
                <a:spcPts val="0"/>
              </a:spcBef>
            </a:pPr>
            <a:r>
              <a:rPr lang="zh-CN" altLang="en-US" sz="1500" dirty="0"/>
              <a:t>如果请求页面是</a:t>
            </a:r>
            <a:r>
              <a:rPr lang="zh-CN" altLang="en-US" sz="1500" dirty="0">
                <a:solidFill>
                  <a:srgbClr val="0000FF"/>
                </a:solidFill>
              </a:rPr>
              <a:t>静态文档</a:t>
            </a:r>
            <a:r>
              <a:rPr lang="zh-CN" altLang="en-US" sz="1500" dirty="0"/>
              <a:t>，则只需将此文档直接传送给浏览器即可；</a:t>
            </a:r>
            <a:endParaRPr lang="en-US" altLang="zh-CN" sz="1500" dirty="0"/>
          </a:p>
          <a:p>
            <a:pPr lvl="1">
              <a:lnSpc>
                <a:spcPct val="150000"/>
              </a:lnSpc>
              <a:spcBef>
                <a:spcPts val="0"/>
              </a:spcBef>
            </a:pPr>
            <a:r>
              <a:rPr lang="zh-CN" altLang="en-US" sz="1500" dirty="0"/>
              <a:t>如果是</a:t>
            </a:r>
            <a:r>
              <a:rPr lang="zh-CN" altLang="en-US" sz="1500" dirty="0">
                <a:solidFill>
                  <a:srgbClr val="0000FF"/>
                </a:solidFill>
              </a:rPr>
              <a:t>动态文档</a:t>
            </a:r>
            <a:r>
              <a:rPr lang="zh-CN" altLang="en-US" sz="1500" dirty="0"/>
              <a:t>，则将处理后的静态文档发送给浏览器；</a:t>
            </a:r>
          </a:p>
          <a:p>
            <a:pPr>
              <a:lnSpc>
                <a:spcPct val="150000"/>
              </a:lnSpc>
              <a:spcBef>
                <a:spcPts val="0"/>
              </a:spcBef>
              <a:buFont typeface="+mj-lt"/>
              <a:buAutoNum type="arabicPeriod"/>
            </a:pPr>
            <a:r>
              <a:rPr lang="zh-CN" altLang="en-US" sz="1650" dirty="0"/>
              <a:t>服务器将处理后的结果在客户端浏览器中显示。</a:t>
            </a:r>
          </a:p>
          <a:p>
            <a:endParaRPr lang="zh-CN" altLang="en-US" dirty="0"/>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22</a:t>
            </a:fld>
            <a:r>
              <a:rPr lang="en-US" altLang="zh-CN"/>
              <a:t>-</a:t>
            </a:r>
            <a:endParaRPr lang="zh-CN" altLang="en-US" dirty="0"/>
          </a:p>
        </p:txBody>
      </p:sp>
      <p:sp>
        <p:nvSpPr>
          <p:cNvPr id="4" name="内容占位符 3"/>
          <p:cNvSpPr>
            <a:spLocks noGrp="1"/>
          </p:cNvSpPr>
          <p:nvPr>
            <p:ph sz="quarter" idx="17"/>
          </p:nvPr>
        </p:nvSpPr>
        <p:spPr/>
        <p:txBody>
          <a:bodyPr/>
          <a:lstStyle/>
          <a:p>
            <a:r>
              <a:rPr lang="en-US" altLang="zh-CN" dirty="0"/>
              <a:t>1.2.2  Web</a:t>
            </a:r>
            <a:r>
              <a:rPr lang="zh-CN" altLang="en-US" dirty="0"/>
              <a:t>应用程序的工作原理</a:t>
            </a:r>
          </a:p>
        </p:txBody>
      </p:sp>
    </p:spTree>
    <p:extLst>
      <p:ext uri="{BB962C8B-B14F-4D97-AF65-F5344CB8AC3E}">
        <p14:creationId xmlns:p14="http://schemas.microsoft.com/office/powerpoint/2010/main" val="72407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randombar(horizontal)">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randombar(horizontal)">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randombar(horizontal)">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randombar(horizontal)">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randombar(horizontal)">
                                      <p:cBhvr>
                                        <p:cTn id="27" dur="500"/>
                                        <p:tgtEl>
                                          <p:spTgt spid="2">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randombar(horizontal)">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randombar(horizontal)">
                                      <p:cBhvr>
                                        <p:cTn id="3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23</a:t>
            </a:fld>
            <a:r>
              <a:rPr lang="en-US" altLang="zh-CN"/>
              <a:t>-</a:t>
            </a:r>
            <a:endParaRPr lang="zh-CN" altLang="en-US" dirty="0"/>
          </a:p>
        </p:txBody>
      </p:sp>
      <p:sp>
        <p:nvSpPr>
          <p:cNvPr id="4" name="Oval 2"/>
          <p:cNvSpPr>
            <a:spLocks noChangeArrowheads="1"/>
          </p:cNvSpPr>
          <p:nvPr/>
        </p:nvSpPr>
        <p:spPr bwMode="gray">
          <a:xfrm>
            <a:off x="4743450" y="1307306"/>
            <a:ext cx="3086100" cy="3099600"/>
          </a:xfrm>
          <a:prstGeom prst="ellipse">
            <a:avLst/>
          </a:prstGeom>
          <a:solidFill>
            <a:srgbClr val="BBB3F7"/>
          </a:solidFill>
          <a:ln w="9525" algn="ctr">
            <a:noFill/>
            <a:round/>
            <a:headEnd/>
            <a:tailEnd/>
          </a:ln>
        </p:spPr>
        <p:txBody>
          <a:bodyPr wrap="none" anchor="ctr"/>
          <a:lstStyle/>
          <a:p>
            <a:pPr fontAlgn="base">
              <a:spcBef>
                <a:spcPct val="0"/>
              </a:spcBef>
              <a:spcAft>
                <a:spcPct val="0"/>
              </a:spcAft>
            </a:pPr>
            <a:endParaRPr lang="zh-CN" altLang="en-US" sz="1350">
              <a:solidFill>
                <a:srgbClr val="000000"/>
              </a:solidFill>
              <a:ea typeface="宋体" pitchFamily="2" charset="-122"/>
            </a:endParaRPr>
          </a:p>
        </p:txBody>
      </p:sp>
      <p:sp>
        <p:nvSpPr>
          <p:cNvPr id="5" name="Oval 3"/>
          <p:cNvSpPr>
            <a:spLocks noChangeArrowheads="1"/>
          </p:cNvSpPr>
          <p:nvPr/>
        </p:nvSpPr>
        <p:spPr bwMode="gray">
          <a:xfrm>
            <a:off x="1447465" y="1383618"/>
            <a:ext cx="2962517" cy="3100648"/>
          </a:xfrm>
          <a:prstGeom prst="ellipse">
            <a:avLst/>
          </a:prstGeom>
          <a:solidFill>
            <a:srgbClr val="8BC2E7"/>
          </a:solidFill>
          <a:ln w="9525" algn="ctr">
            <a:noFill/>
            <a:round/>
            <a:headEnd/>
            <a:tailEnd/>
          </a:ln>
        </p:spPr>
        <p:txBody>
          <a:bodyPr wrap="none" anchor="ctr"/>
          <a:lstStyle/>
          <a:p>
            <a:pPr fontAlgn="base">
              <a:spcBef>
                <a:spcPct val="0"/>
              </a:spcBef>
              <a:spcAft>
                <a:spcPct val="0"/>
              </a:spcAft>
            </a:pPr>
            <a:endParaRPr lang="zh-CN" altLang="en-US" sz="1350">
              <a:solidFill>
                <a:srgbClr val="000000"/>
              </a:solidFill>
              <a:ea typeface="宋体" pitchFamily="2" charset="-122"/>
            </a:endParaRPr>
          </a:p>
        </p:txBody>
      </p:sp>
      <p:sp>
        <p:nvSpPr>
          <p:cNvPr id="6" name="Text Box 4"/>
          <p:cNvSpPr txBox="1">
            <a:spLocks noChangeArrowheads="1"/>
          </p:cNvSpPr>
          <p:nvPr/>
        </p:nvSpPr>
        <p:spPr bwMode="auto">
          <a:xfrm>
            <a:off x="5871002" y="2031690"/>
            <a:ext cx="881973" cy="369332"/>
          </a:xfrm>
          <a:prstGeom prst="rect">
            <a:avLst/>
          </a:prstGeom>
          <a:noFill/>
          <a:ln w="9525" algn="ctr">
            <a:noFill/>
            <a:miter lim="800000"/>
            <a:headEnd/>
            <a:tailEnd/>
          </a:ln>
        </p:spPr>
        <p:txBody>
          <a:bodyPr wrap="none">
            <a:spAutoFit/>
          </a:bodyPr>
          <a:lstStyle/>
          <a:p>
            <a:pPr eaLnBrk="0" fontAlgn="base" hangingPunct="0">
              <a:spcBef>
                <a:spcPct val="0"/>
              </a:spcBef>
              <a:spcAft>
                <a:spcPct val="0"/>
              </a:spcAft>
            </a:pPr>
            <a:r>
              <a:rPr lang="zh-CN" altLang="en-US" b="1" u="sng" dirty="0">
                <a:ea typeface="宋体" pitchFamily="2" charset="-122"/>
              </a:rPr>
              <a:t>交互性</a:t>
            </a:r>
            <a:endParaRPr lang="en-US" altLang="zh-CN" b="1" u="sng" dirty="0">
              <a:ea typeface="宋体" pitchFamily="2" charset="-122"/>
            </a:endParaRPr>
          </a:p>
        </p:txBody>
      </p:sp>
      <p:sp>
        <p:nvSpPr>
          <p:cNvPr id="7" name="Text Box 5"/>
          <p:cNvSpPr txBox="1">
            <a:spLocks noChangeArrowheads="1"/>
          </p:cNvSpPr>
          <p:nvPr/>
        </p:nvSpPr>
        <p:spPr bwMode="auto">
          <a:xfrm>
            <a:off x="5755586" y="2603190"/>
            <a:ext cx="1114408" cy="369332"/>
          </a:xfrm>
          <a:prstGeom prst="rect">
            <a:avLst/>
          </a:prstGeom>
          <a:noFill/>
          <a:ln w="9525" algn="ctr">
            <a:noFill/>
            <a:miter lim="800000"/>
            <a:headEnd/>
            <a:tailEnd/>
          </a:ln>
        </p:spPr>
        <p:txBody>
          <a:bodyPr wrap="none">
            <a:spAutoFit/>
          </a:bodyPr>
          <a:lstStyle/>
          <a:p>
            <a:pPr eaLnBrk="0" fontAlgn="base" hangingPunct="0">
              <a:spcBef>
                <a:spcPct val="0"/>
              </a:spcBef>
              <a:spcAft>
                <a:spcPct val="0"/>
              </a:spcAft>
            </a:pPr>
            <a:r>
              <a:rPr lang="zh-CN" altLang="en-US" b="1" u="sng" dirty="0">
                <a:ea typeface="宋体" pitchFamily="2" charset="-122"/>
              </a:rPr>
              <a:t>自动更新</a:t>
            </a:r>
            <a:endParaRPr lang="en-US" altLang="zh-CN" b="1" u="sng" dirty="0">
              <a:ea typeface="宋体" pitchFamily="2" charset="-122"/>
            </a:endParaRPr>
          </a:p>
        </p:txBody>
      </p:sp>
      <p:sp>
        <p:nvSpPr>
          <p:cNvPr id="8" name="Text Box 6"/>
          <p:cNvSpPr txBox="1">
            <a:spLocks noChangeArrowheads="1"/>
          </p:cNvSpPr>
          <p:nvPr/>
        </p:nvSpPr>
        <p:spPr bwMode="auto">
          <a:xfrm>
            <a:off x="5293921" y="3158021"/>
            <a:ext cx="2044149" cy="369332"/>
          </a:xfrm>
          <a:prstGeom prst="rect">
            <a:avLst/>
          </a:prstGeom>
          <a:noFill/>
          <a:ln w="9525" algn="ctr">
            <a:noFill/>
            <a:miter lim="800000"/>
            <a:headEnd/>
            <a:tailEnd/>
          </a:ln>
        </p:spPr>
        <p:txBody>
          <a:bodyPr wrap="none">
            <a:spAutoFit/>
          </a:bodyPr>
          <a:lstStyle/>
          <a:p>
            <a:pPr eaLnBrk="0" fontAlgn="base" hangingPunct="0">
              <a:spcBef>
                <a:spcPct val="0"/>
              </a:spcBef>
              <a:spcAft>
                <a:spcPct val="0"/>
              </a:spcAft>
            </a:pPr>
            <a:r>
              <a:rPr lang="zh-CN" altLang="en-US" b="1" u="sng" dirty="0">
                <a:ea typeface="宋体" pitchFamily="2" charset="-122"/>
              </a:rPr>
              <a:t>因人因时因地而异</a:t>
            </a:r>
            <a:endParaRPr lang="en-US" altLang="zh-CN" b="1" u="sng" dirty="0">
              <a:ea typeface="宋体" pitchFamily="2" charset="-122"/>
            </a:endParaRPr>
          </a:p>
        </p:txBody>
      </p:sp>
      <p:sp>
        <p:nvSpPr>
          <p:cNvPr id="10" name="Text Box 8"/>
          <p:cNvSpPr txBox="1">
            <a:spLocks noChangeArrowheads="1"/>
          </p:cNvSpPr>
          <p:nvPr/>
        </p:nvSpPr>
        <p:spPr bwMode="auto">
          <a:xfrm>
            <a:off x="1820729" y="2031690"/>
            <a:ext cx="2276585" cy="369332"/>
          </a:xfrm>
          <a:prstGeom prst="rect">
            <a:avLst/>
          </a:prstGeom>
          <a:noFill/>
          <a:ln w="9525" algn="ctr">
            <a:noFill/>
            <a:miter lim="800000"/>
            <a:headEnd/>
            <a:tailEnd/>
          </a:ln>
        </p:spPr>
        <p:txBody>
          <a:bodyPr wrap="none">
            <a:spAutoFit/>
          </a:bodyPr>
          <a:lstStyle/>
          <a:p>
            <a:pPr eaLnBrk="0" fontAlgn="base" hangingPunct="0">
              <a:spcBef>
                <a:spcPct val="0"/>
              </a:spcBef>
              <a:spcAft>
                <a:spcPct val="0"/>
              </a:spcAft>
            </a:pPr>
            <a:r>
              <a:rPr lang="zh-CN" altLang="en-US" b="1" u="sng" dirty="0">
                <a:ea typeface="宋体" pitchFamily="2" charset="-122"/>
              </a:rPr>
              <a:t>网页代码都在页面中</a:t>
            </a:r>
            <a:endParaRPr lang="en-US" altLang="zh-CN" b="1" u="sng" dirty="0">
              <a:ea typeface="宋体" pitchFamily="2" charset="-122"/>
            </a:endParaRPr>
          </a:p>
        </p:txBody>
      </p:sp>
      <p:sp>
        <p:nvSpPr>
          <p:cNvPr id="11" name="Text Box 9"/>
          <p:cNvSpPr txBox="1">
            <a:spLocks noChangeArrowheads="1"/>
          </p:cNvSpPr>
          <p:nvPr/>
        </p:nvSpPr>
        <p:spPr bwMode="auto">
          <a:xfrm>
            <a:off x="1815318" y="2539957"/>
            <a:ext cx="2276585" cy="1291379"/>
          </a:xfrm>
          <a:prstGeom prst="rect">
            <a:avLst/>
          </a:prstGeom>
          <a:noFill/>
          <a:ln w="9525" algn="ctr">
            <a:noFill/>
            <a:miter lim="800000"/>
            <a:headEnd/>
            <a:tailEnd/>
          </a:ln>
        </p:spPr>
        <p:txBody>
          <a:bodyPr wrap="none">
            <a:spAutoFit/>
          </a:bodyPr>
          <a:lstStyle/>
          <a:p>
            <a:pPr>
              <a:lnSpc>
                <a:spcPct val="150000"/>
              </a:lnSpc>
            </a:pPr>
            <a:r>
              <a:rPr lang="zh-CN" altLang="en-US" b="1" u="sng" dirty="0"/>
              <a:t>多个用户请求同一个</a:t>
            </a:r>
            <a:endParaRPr lang="en-US" altLang="zh-CN" b="1" u="sng" dirty="0"/>
          </a:p>
          <a:p>
            <a:pPr>
              <a:lnSpc>
                <a:spcPct val="150000"/>
              </a:lnSpc>
            </a:pPr>
            <a:r>
              <a:rPr lang="zh-CN" altLang="en-US" b="1" u="sng" dirty="0"/>
              <a:t>页面时，看到的结果</a:t>
            </a:r>
            <a:endParaRPr lang="en-US" altLang="zh-CN" b="1" u="sng" dirty="0"/>
          </a:p>
          <a:p>
            <a:pPr>
              <a:lnSpc>
                <a:spcPct val="150000"/>
              </a:lnSpc>
            </a:pPr>
            <a:r>
              <a:rPr lang="zh-CN" altLang="en-US" b="1" u="sng" dirty="0"/>
              <a:t>是一样的。</a:t>
            </a:r>
          </a:p>
        </p:txBody>
      </p:sp>
      <p:grpSp>
        <p:nvGrpSpPr>
          <p:cNvPr id="15" name="Group 13"/>
          <p:cNvGrpSpPr>
            <a:grpSpLocks/>
          </p:cNvGrpSpPr>
          <p:nvPr/>
        </p:nvGrpSpPr>
        <p:grpSpPr bwMode="auto">
          <a:xfrm>
            <a:off x="4439841" y="2039287"/>
            <a:ext cx="290881" cy="422167"/>
            <a:chOff x="2078" y="1295"/>
            <a:chExt cx="1644" cy="2386"/>
          </a:xfrm>
        </p:grpSpPr>
        <p:sp>
          <p:nvSpPr>
            <p:cNvPr id="16" name="Oval 14"/>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pPr fontAlgn="base">
                <a:spcBef>
                  <a:spcPct val="0"/>
                </a:spcBef>
                <a:spcAft>
                  <a:spcPct val="0"/>
                </a:spcAft>
              </a:pPr>
              <a:endParaRPr lang="zh-CN" altLang="en-US" sz="1350">
                <a:solidFill>
                  <a:srgbClr val="000000"/>
                </a:solidFill>
                <a:ea typeface="宋体" pitchFamily="2" charset="-122"/>
              </a:endParaRPr>
            </a:p>
          </p:txBody>
        </p:sp>
        <p:sp>
          <p:nvSpPr>
            <p:cNvPr id="17" name="Oval 15"/>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pPr fontAlgn="base">
                <a:spcBef>
                  <a:spcPct val="0"/>
                </a:spcBef>
                <a:spcAft>
                  <a:spcPct val="0"/>
                </a:spcAft>
              </a:pPr>
              <a:endParaRPr lang="zh-CN" altLang="en-US" sz="1350">
                <a:solidFill>
                  <a:srgbClr val="000000"/>
                </a:solidFill>
                <a:ea typeface="宋体" pitchFamily="2" charset="-122"/>
              </a:endParaRPr>
            </a:p>
          </p:txBody>
        </p:sp>
        <p:sp>
          <p:nvSpPr>
            <p:cNvPr id="18" name="Oval 16"/>
            <p:cNvSpPr>
              <a:spLocks noChangeArrowheads="1"/>
            </p:cNvSpPr>
            <p:nvPr/>
          </p:nvSpPr>
          <p:spPr bwMode="gray">
            <a:xfrm>
              <a:off x="2253" y="1295"/>
              <a:ext cx="1468" cy="238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fontAlgn="base">
                <a:spcBef>
                  <a:spcPct val="0"/>
                </a:spcBef>
                <a:spcAft>
                  <a:spcPct val="0"/>
                </a:spcAft>
                <a:defRPr/>
              </a:pPr>
              <a:endParaRPr lang="zh-CN" altLang="en-US" sz="1350">
                <a:solidFill>
                  <a:srgbClr val="000000"/>
                </a:solidFill>
                <a:ea typeface="宋体" pitchFamily="2" charset="-122"/>
              </a:endParaRPr>
            </a:p>
          </p:txBody>
        </p:sp>
        <p:sp>
          <p:nvSpPr>
            <p:cNvPr id="19" name="Oval 17"/>
            <p:cNvSpPr>
              <a:spLocks noChangeArrowheads="1"/>
            </p:cNvSpPr>
            <p:nvPr/>
          </p:nvSpPr>
          <p:spPr bwMode="gray">
            <a:xfrm>
              <a:off x="2254" y="1296"/>
              <a:ext cx="1468" cy="2385"/>
            </a:xfrm>
            <a:prstGeom prst="ellipse">
              <a:avLst/>
            </a:prstGeom>
            <a:gradFill rotWithShape="1">
              <a:gsLst>
                <a:gs pos="0">
                  <a:srgbClr val="000000"/>
                </a:gs>
                <a:gs pos="100000">
                  <a:srgbClr val="FFCC00"/>
                </a:gs>
              </a:gsLst>
              <a:lin ang="2700000" scaled="1"/>
            </a:gradFill>
            <a:ln w="38100" algn="ctr">
              <a:noFill/>
              <a:round/>
              <a:headEnd/>
              <a:tailEnd/>
            </a:ln>
          </p:spPr>
          <p:txBody>
            <a:bodyPr wrap="none" anchor="ctr">
              <a:spAutoFit/>
            </a:bodyPr>
            <a:lstStyle/>
            <a:p>
              <a:pPr fontAlgn="base">
                <a:spcBef>
                  <a:spcPct val="0"/>
                </a:spcBef>
                <a:spcAft>
                  <a:spcPct val="0"/>
                </a:spcAft>
              </a:pPr>
              <a:endParaRPr lang="zh-CN" altLang="en-US" sz="1350">
                <a:solidFill>
                  <a:srgbClr val="000000"/>
                </a:solidFill>
                <a:ea typeface="宋体" pitchFamily="2" charset="-122"/>
              </a:endParaRPr>
            </a:p>
          </p:txBody>
        </p:sp>
        <p:sp>
          <p:nvSpPr>
            <p:cNvPr id="20" name="Oval 18"/>
            <p:cNvSpPr>
              <a:spLocks noChangeArrowheads="1"/>
            </p:cNvSpPr>
            <p:nvPr/>
          </p:nvSpPr>
          <p:spPr bwMode="gray">
            <a:xfrm>
              <a:off x="2334" y="1296"/>
              <a:ext cx="1097" cy="2385"/>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fontAlgn="base">
                <a:spcBef>
                  <a:spcPct val="0"/>
                </a:spcBef>
                <a:spcAft>
                  <a:spcPct val="0"/>
                </a:spcAft>
                <a:defRPr/>
              </a:pPr>
              <a:endParaRPr lang="zh-CN" altLang="en-US" sz="1350">
                <a:solidFill>
                  <a:srgbClr val="000000"/>
                </a:solidFill>
                <a:ea typeface="宋体" pitchFamily="2" charset="-122"/>
              </a:endParaRPr>
            </a:p>
          </p:txBody>
        </p:sp>
        <p:sp>
          <p:nvSpPr>
            <p:cNvPr id="21" name="Oval 19"/>
            <p:cNvSpPr>
              <a:spLocks noChangeArrowheads="1"/>
            </p:cNvSpPr>
            <p:nvPr/>
          </p:nvSpPr>
          <p:spPr bwMode="gray">
            <a:xfrm>
              <a:off x="2337" y="1296"/>
              <a:ext cx="1096" cy="2385"/>
            </a:xfrm>
            <a:prstGeom prst="ellipse">
              <a:avLst/>
            </a:prstGeom>
            <a:gradFill rotWithShape="1">
              <a:gsLst>
                <a:gs pos="0">
                  <a:srgbClr val="FFCC00"/>
                </a:gs>
                <a:gs pos="100000">
                  <a:srgbClr val="7C6300"/>
                </a:gs>
              </a:gsLst>
              <a:lin ang="2700000" scaled="1"/>
            </a:gradFill>
            <a:ln w="38100" algn="ctr">
              <a:noFill/>
              <a:round/>
              <a:headEnd/>
              <a:tailEnd/>
            </a:ln>
          </p:spPr>
          <p:txBody>
            <a:bodyPr anchor="ctr">
              <a:spAutoFit/>
            </a:bodyPr>
            <a:lstStyle/>
            <a:p>
              <a:pPr fontAlgn="base">
                <a:spcBef>
                  <a:spcPct val="0"/>
                </a:spcBef>
                <a:spcAft>
                  <a:spcPct val="0"/>
                </a:spcAft>
              </a:pPr>
              <a:endParaRPr lang="zh-CN" altLang="en-US" sz="1350">
                <a:solidFill>
                  <a:srgbClr val="000000"/>
                </a:solidFill>
                <a:ea typeface="宋体" pitchFamily="2" charset="-122"/>
              </a:endParaRPr>
            </a:p>
          </p:txBody>
        </p:sp>
      </p:grpSp>
      <p:grpSp>
        <p:nvGrpSpPr>
          <p:cNvPr id="22" name="Group 20"/>
          <p:cNvGrpSpPr>
            <a:grpSpLocks/>
          </p:cNvGrpSpPr>
          <p:nvPr/>
        </p:nvGrpSpPr>
        <p:grpSpPr bwMode="auto">
          <a:xfrm>
            <a:off x="4439841" y="2382187"/>
            <a:ext cx="290881" cy="422167"/>
            <a:chOff x="2078" y="1295"/>
            <a:chExt cx="1644" cy="2386"/>
          </a:xfrm>
        </p:grpSpPr>
        <p:sp>
          <p:nvSpPr>
            <p:cNvPr id="23" name="Oval 21"/>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pPr fontAlgn="base">
                <a:spcBef>
                  <a:spcPct val="0"/>
                </a:spcBef>
                <a:spcAft>
                  <a:spcPct val="0"/>
                </a:spcAft>
              </a:pPr>
              <a:endParaRPr lang="zh-CN" altLang="en-US" sz="1350">
                <a:solidFill>
                  <a:srgbClr val="000000"/>
                </a:solidFill>
                <a:ea typeface="宋体" pitchFamily="2" charset="-122"/>
              </a:endParaRPr>
            </a:p>
          </p:txBody>
        </p:sp>
        <p:sp>
          <p:nvSpPr>
            <p:cNvPr id="24" name="Oval 22"/>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pPr fontAlgn="base">
                <a:spcBef>
                  <a:spcPct val="0"/>
                </a:spcBef>
                <a:spcAft>
                  <a:spcPct val="0"/>
                </a:spcAft>
              </a:pPr>
              <a:endParaRPr lang="zh-CN" altLang="en-US" sz="1350">
                <a:solidFill>
                  <a:srgbClr val="000000"/>
                </a:solidFill>
                <a:ea typeface="宋体" pitchFamily="2" charset="-122"/>
              </a:endParaRPr>
            </a:p>
          </p:txBody>
        </p:sp>
        <p:sp>
          <p:nvSpPr>
            <p:cNvPr id="25" name="Oval 23"/>
            <p:cNvSpPr>
              <a:spLocks noChangeArrowheads="1"/>
            </p:cNvSpPr>
            <p:nvPr/>
          </p:nvSpPr>
          <p:spPr bwMode="gray">
            <a:xfrm>
              <a:off x="2253" y="1295"/>
              <a:ext cx="1468" cy="238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fontAlgn="base">
                <a:spcBef>
                  <a:spcPct val="0"/>
                </a:spcBef>
                <a:spcAft>
                  <a:spcPct val="0"/>
                </a:spcAft>
                <a:defRPr/>
              </a:pPr>
              <a:endParaRPr lang="zh-CN" altLang="en-US" sz="1350">
                <a:solidFill>
                  <a:srgbClr val="000000"/>
                </a:solidFill>
                <a:ea typeface="宋体" pitchFamily="2" charset="-122"/>
              </a:endParaRPr>
            </a:p>
          </p:txBody>
        </p:sp>
        <p:sp>
          <p:nvSpPr>
            <p:cNvPr id="26" name="Oval 24"/>
            <p:cNvSpPr>
              <a:spLocks noChangeArrowheads="1"/>
            </p:cNvSpPr>
            <p:nvPr/>
          </p:nvSpPr>
          <p:spPr bwMode="gray">
            <a:xfrm>
              <a:off x="2254" y="1296"/>
              <a:ext cx="1468" cy="2385"/>
            </a:xfrm>
            <a:prstGeom prst="ellipse">
              <a:avLst/>
            </a:prstGeom>
            <a:gradFill rotWithShape="1">
              <a:gsLst>
                <a:gs pos="0">
                  <a:srgbClr val="000000"/>
                </a:gs>
                <a:gs pos="100000">
                  <a:srgbClr val="48BE67"/>
                </a:gs>
              </a:gsLst>
              <a:lin ang="2700000" scaled="1"/>
            </a:gradFill>
            <a:ln w="38100" algn="ctr">
              <a:noFill/>
              <a:round/>
              <a:headEnd/>
              <a:tailEnd/>
            </a:ln>
          </p:spPr>
          <p:txBody>
            <a:bodyPr wrap="none" anchor="ctr">
              <a:spAutoFit/>
            </a:bodyPr>
            <a:lstStyle/>
            <a:p>
              <a:pPr fontAlgn="base">
                <a:spcBef>
                  <a:spcPct val="0"/>
                </a:spcBef>
                <a:spcAft>
                  <a:spcPct val="0"/>
                </a:spcAft>
              </a:pPr>
              <a:endParaRPr lang="zh-CN" altLang="en-US" sz="1350">
                <a:solidFill>
                  <a:srgbClr val="000000"/>
                </a:solidFill>
                <a:ea typeface="宋体" pitchFamily="2" charset="-122"/>
              </a:endParaRPr>
            </a:p>
          </p:txBody>
        </p:sp>
        <p:sp>
          <p:nvSpPr>
            <p:cNvPr id="27" name="Oval 25"/>
            <p:cNvSpPr>
              <a:spLocks noChangeArrowheads="1"/>
            </p:cNvSpPr>
            <p:nvPr/>
          </p:nvSpPr>
          <p:spPr bwMode="gray">
            <a:xfrm>
              <a:off x="2334" y="1296"/>
              <a:ext cx="1097" cy="2385"/>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fontAlgn="base">
                <a:spcBef>
                  <a:spcPct val="0"/>
                </a:spcBef>
                <a:spcAft>
                  <a:spcPct val="0"/>
                </a:spcAft>
                <a:defRPr/>
              </a:pPr>
              <a:endParaRPr lang="zh-CN" altLang="en-US" sz="1350">
                <a:solidFill>
                  <a:srgbClr val="000000"/>
                </a:solidFill>
                <a:ea typeface="宋体" pitchFamily="2" charset="-122"/>
              </a:endParaRPr>
            </a:p>
          </p:txBody>
        </p:sp>
        <p:sp>
          <p:nvSpPr>
            <p:cNvPr id="28" name="Oval 26"/>
            <p:cNvSpPr>
              <a:spLocks noChangeArrowheads="1"/>
            </p:cNvSpPr>
            <p:nvPr/>
          </p:nvSpPr>
          <p:spPr bwMode="gray">
            <a:xfrm>
              <a:off x="2337" y="1296"/>
              <a:ext cx="1096" cy="2385"/>
            </a:xfrm>
            <a:prstGeom prst="ellipse">
              <a:avLst/>
            </a:prstGeom>
            <a:gradFill rotWithShape="1">
              <a:gsLst>
                <a:gs pos="0">
                  <a:srgbClr val="48BE67"/>
                </a:gs>
                <a:gs pos="100000">
                  <a:srgbClr val="235C32"/>
                </a:gs>
              </a:gsLst>
              <a:lin ang="2700000" scaled="1"/>
            </a:gradFill>
            <a:ln w="38100" algn="ctr">
              <a:noFill/>
              <a:round/>
              <a:headEnd/>
              <a:tailEnd/>
            </a:ln>
          </p:spPr>
          <p:txBody>
            <a:bodyPr anchor="ctr">
              <a:spAutoFit/>
            </a:bodyPr>
            <a:lstStyle/>
            <a:p>
              <a:pPr fontAlgn="base">
                <a:spcBef>
                  <a:spcPct val="0"/>
                </a:spcBef>
                <a:spcAft>
                  <a:spcPct val="0"/>
                </a:spcAft>
              </a:pPr>
              <a:endParaRPr lang="zh-CN" altLang="en-US" sz="1350">
                <a:solidFill>
                  <a:srgbClr val="000000"/>
                </a:solidFill>
                <a:ea typeface="宋体" pitchFamily="2" charset="-122"/>
              </a:endParaRPr>
            </a:p>
          </p:txBody>
        </p:sp>
      </p:grpSp>
      <p:grpSp>
        <p:nvGrpSpPr>
          <p:cNvPr id="29" name="Group 27"/>
          <p:cNvGrpSpPr>
            <a:grpSpLocks/>
          </p:cNvGrpSpPr>
          <p:nvPr/>
        </p:nvGrpSpPr>
        <p:grpSpPr bwMode="auto">
          <a:xfrm>
            <a:off x="4439841" y="2725087"/>
            <a:ext cx="290881" cy="422167"/>
            <a:chOff x="2078" y="1295"/>
            <a:chExt cx="1644" cy="2386"/>
          </a:xfrm>
        </p:grpSpPr>
        <p:sp>
          <p:nvSpPr>
            <p:cNvPr id="30" name="Oval 28"/>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pPr fontAlgn="base">
                <a:spcBef>
                  <a:spcPct val="0"/>
                </a:spcBef>
                <a:spcAft>
                  <a:spcPct val="0"/>
                </a:spcAft>
              </a:pPr>
              <a:endParaRPr lang="zh-CN" altLang="en-US" sz="1350">
                <a:solidFill>
                  <a:srgbClr val="000000"/>
                </a:solidFill>
                <a:ea typeface="宋体" pitchFamily="2" charset="-122"/>
              </a:endParaRPr>
            </a:p>
          </p:txBody>
        </p:sp>
        <p:sp>
          <p:nvSpPr>
            <p:cNvPr id="31" name="Oval 29"/>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pPr fontAlgn="base">
                <a:spcBef>
                  <a:spcPct val="0"/>
                </a:spcBef>
                <a:spcAft>
                  <a:spcPct val="0"/>
                </a:spcAft>
              </a:pPr>
              <a:endParaRPr lang="zh-CN" altLang="en-US" sz="1350">
                <a:solidFill>
                  <a:srgbClr val="000000"/>
                </a:solidFill>
                <a:ea typeface="宋体" pitchFamily="2" charset="-122"/>
              </a:endParaRPr>
            </a:p>
          </p:txBody>
        </p:sp>
        <p:sp>
          <p:nvSpPr>
            <p:cNvPr id="32" name="Oval 30"/>
            <p:cNvSpPr>
              <a:spLocks noChangeArrowheads="1"/>
            </p:cNvSpPr>
            <p:nvPr/>
          </p:nvSpPr>
          <p:spPr bwMode="gray">
            <a:xfrm>
              <a:off x="2253" y="1295"/>
              <a:ext cx="1468" cy="238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fontAlgn="base">
                <a:spcBef>
                  <a:spcPct val="0"/>
                </a:spcBef>
                <a:spcAft>
                  <a:spcPct val="0"/>
                </a:spcAft>
                <a:defRPr/>
              </a:pPr>
              <a:endParaRPr lang="zh-CN" altLang="en-US" sz="1350">
                <a:solidFill>
                  <a:srgbClr val="000000"/>
                </a:solidFill>
                <a:ea typeface="宋体" pitchFamily="2" charset="-122"/>
              </a:endParaRPr>
            </a:p>
          </p:txBody>
        </p:sp>
        <p:sp>
          <p:nvSpPr>
            <p:cNvPr id="33" name="Oval 31"/>
            <p:cNvSpPr>
              <a:spLocks noChangeArrowheads="1"/>
            </p:cNvSpPr>
            <p:nvPr/>
          </p:nvSpPr>
          <p:spPr bwMode="gray">
            <a:xfrm>
              <a:off x="2254" y="1296"/>
              <a:ext cx="1468" cy="2385"/>
            </a:xfrm>
            <a:prstGeom prst="ellipse">
              <a:avLst/>
            </a:prstGeom>
            <a:gradFill rotWithShape="1">
              <a:gsLst>
                <a:gs pos="0">
                  <a:srgbClr val="21B3E1"/>
                </a:gs>
                <a:gs pos="100000">
                  <a:srgbClr val="0F5368"/>
                </a:gs>
              </a:gsLst>
              <a:lin ang="5400000" scaled="1"/>
            </a:gradFill>
            <a:ln w="38100" algn="ctr">
              <a:noFill/>
              <a:round/>
              <a:headEnd/>
              <a:tailEnd/>
            </a:ln>
          </p:spPr>
          <p:txBody>
            <a:bodyPr wrap="none" anchor="ctr">
              <a:spAutoFit/>
            </a:bodyPr>
            <a:lstStyle/>
            <a:p>
              <a:pPr fontAlgn="base">
                <a:spcBef>
                  <a:spcPct val="0"/>
                </a:spcBef>
                <a:spcAft>
                  <a:spcPct val="0"/>
                </a:spcAft>
              </a:pPr>
              <a:endParaRPr lang="zh-CN" altLang="en-US" sz="1350">
                <a:solidFill>
                  <a:srgbClr val="000000"/>
                </a:solidFill>
                <a:ea typeface="宋体" pitchFamily="2" charset="-122"/>
              </a:endParaRPr>
            </a:p>
          </p:txBody>
        </p:sp>
        <p:sp>
          <p:nvSpPr>
            <p:cNvPr id="34" name="Oval 32"/>
            <p:cNvSpPr>
              <a:spLocks noChangeArrowheads="1"/>
            </p:cNvSpPr>
            <p:nvPr/>
          </p:nvSpPr>
          <p:spPr bwMode="gray">
            <a:xfrm>
              <a:off x="2334" y="1296"/>
              <a:ext cx="1097" cy="2385"/>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fontAlgn="base">
                <a:spcBef>
                  <a:spcPct val="0"/>
                </a:spcBef>
                <a:spcAft>
                  <a:spcPct val="0"/>
                </a:spcAft>
                <a:defRPr/>
              </a:pPr>
              <a:endParaRPr lang="zh-CN" altLang="en-US" sz="1350">
                <a:solidFill>
                  <a:srgbClr val="000000"/>
                </a:solidFill>
                <a:ea typeface="宋体" pitchFamily="2" charset="-122"/>
              </a:endParaRPr>
            </a:p>
          </p:txBody>
        </p:sp>
        <p:sp>
          <p:nvSpPr>
            <p:cNvPr id="35" name="Oval 33"/>
            <p:cNvSpPr>
              <a:spLocks noChangeArrowheads="1"/>
            </p:cNvSpPr>
            <p:nvPr/>
          </p:nvSpPr>
          <p:spPr bwMode="gray">
            <a:xfrm>
              <a:off x="2337" y="1296"/>
              <a:ext cx="1096" cy="2385"/>
            </a:xfrm>
            <a:prstGeom prst="ellipse">
              <a:avLst/>
            </a:prstGeom>
            <a:gradFill rotWithShape="1">
              <a:gsLst>
                <a:gs pos="0">
                  <a:srgbClr val="21B3E1"/>
                </a:gs>
                <a:gs pos="100000">
                  <a:srgbClr val="10576D"/>
                </a:gs>
              </a:gsLst>
              <a:lin ang="2700000" scaled="1"/>
            </a:gradFill>
            <a:ln w="38100" algn="ctr">
              <a:noFill/>
              <a:round/>
              <a:headEnd/>
              <a:tailEnd/>
            </a:ln>
          </p:spPr>
          <p:txBody>
            <a:bodyPr anchor="ctr">
              <a:spAutoFit/>
            </a:bodyPr>
            <a:lstStyle/>
            <a:p>
              <a:pPr fontAlgn="base">
                <a:spcBef>
                  <a:spcPct val="0"/>
                </a:spcBef>
                <a:spcAft>
                  <a:spcPct val="0"/>
                </a:spcAft>
              </a:pPr>
              <a:endParaRPr lang="zh-CN" altLang="en-US" sz="1350">
                <a:solidFill>
                  <a:srgbClr val="000000"/>
                </a:solidFill>
                <a:ea typeface="宋体" pitchFamily="2" charset="-122"/>
              </a:endParaRPr>
            </a:p>
          </p:txBody>
        </p:sp>
      </p:grpSp>
      <p:grpSp>
        <p:nvGrpSpPr>
          <p:cNvPr id="36" name="Group 34"/>
          <p:cNvGrpSpPr>
            <a:grpSpLocks/>
          </p:cNvGrpSpPr>
          <p:nvPr/>
        </p:nvGrpSpPr>
        <p:grpSpPr bwMode="auto">
          <a:xfrm>
            <a:off x="4439841" y="3067987"/>
            <a:ext cx="290881" cy="422167"/>
            <a:chOff x="2078" y="1295"/>
            <a:chExt cx="1644" cy="2386"/>
          </a:xfrm>
        </p:grpSpPr>
        <p:sp>
          <p:nvSpPr>
            <p:cNvPr id="37" name="Oval 35"/>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pPr fontAlgn="base">
                <a:spcBef>
                  <a:spcPct val="0"/>
                </a:spcBef>
                <a:spcAft>
                  <a:spcPct val="0"/>
                </a:spcAft>
              </a:pPr>
              <a:endParaRPr lang="zh-CN" altLang="en-US" sz="1350">
                <a:solidFill>
                  <a:srgbClr val="000000"/>
                </a:solidFill>
                <a:ea typeface="宋体" pitchFamily="2" charset="-122"/>
              </a:endParaRPr>
            </a:p>
          </p:txBody>
        </p:sp>
        <p:sp>
          <p:nvSpPr>
            <p:cNvPr id="38" name="Oval 36"/>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pPr fontAlgn="base">
                <a:spcBef>
                  <a:spcPct val="0"/>
                </a:spcBef>
                <a:spcAft>
                  <a:spcPct val="0"/>
                </a:spcAft>
              </a:pPr>
              <a:endParaRPr lang="zh-CN" altLang="en-US" sz="1350">
                <a:solidFill>
                  <a:srgbClr val="000000"/>
                </a:solidFill>
                <a:ea typeface="宋体" pitchFamily="2" charset="-122"/>
              </a:endParaRPr>
            </a:p>
          </p:txBody>
        </p:sp>
        <p:sp>
          <p:nvSpPr>
            <p:cNvPr id="39" name="Oval 37"/>
            <p:cNvSpPr>
              <a:spLocks noChangeArrowheads="1"/>
            </p:cNvSpPr>
            <p:nvPr/>
          </p:nvSpPr>
          <p:spPr bwMode="gray">
            <a:xfrm>
              <a:off x="2253" y="1295"/>
              <a:ext cx="1468" cy="238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fontAlgn="base">
                <a:spcBef>
                  <a:spcPct val="0"/>
                </a:spcBef>
                <a:spcAft>
                  <a:spcPct val="0"/>
                </a:spcAft>
                <a:defRPr/>
              </a:pPr>
              <a:endParaRPr lang="zh-CN" altLang="en-US" sz="1350">
                <a:solidFill>
                  <a:srgbClr val="000000"/>
                </a:solidFill>
                <a:ea typeface="宋体" pitchFamily="2" charset="-122"/>
              </a:endParaRPr>
            </a:p>
          </p:txBody>
        </p:sp>
        <p:sp>
          <p:nvSpPr>
            <p:cNvPr id="40" name="Oval 38"/>
            <p:cNvSpPr>
              <a:spLocks noChangeArrowheads="1"/>
            </p:cNvSpPr>
            <p:nvPr/>
          </p:nvSpPr>
          <p:spPr bwMode="gray">
            <a:xfrm>
              <a:off x="2254" y="1296"/>
              <a:ext cx="1468" cy="2385"/>
            </a:xfrm>
            <a:prstGeom prst="ellipse">
              <a:avLst/>
            </a:prstGeom>
            <a:gradFill rotWithShape="1">
              <a:gsLst>
                <a:gs pos="0">
                  <a:srgbClr val="000000"/>
                </a:gs>
                <a:gs pos="100000">
                  <a:srgbClr val="8D67E1"/>
                </a:gs>
              </a:gsLst>
              <a:lin ang="2700000" scaled="1"/>
            </a:gradFill>
            <a:ln w="38100" algn="ctr">
              <a:noFill/>
              <a:round/>
              <a:headEnd/>
              <a:tailEnd/>
            </a:ln>
          </p:spPr>
          <p:txBody>
            <a:bodyPr wrap="none" anchor="ctr">
              <a:spAutoFit/>
            </a:bodyPr>
            <a:lstStyle/>
            <a:p>
              <a:pPr fontAlgn="base">
                <a:spcBef>
                  <a:spcPct val="0"/>
                </a:spcBef>
                <a:spcAft>
                  <a:spcPct val="0"/>
                </a:spcAft>
              </a:pPr>
              <a:endParaRPr lang="zh-CN" altLang="en-US" sz="1350">
                <a:solidFill>
                  <a:srgbClr val="000000"/>
                </a:solidFill>
                <a:ea typeface="宋体" pitchFamily="2" charset="-122"/>
              </a:endParaRPr>
            </a:p>
          </p:txBody>
        </p:sp>
        <p:sp>
          <p:nvSpPr>
            <p:cNvPr id="41" name="Oval 39"/>
            <p:cNvSpPr>
              <a:spLocks noChangeArrowheads="1"/>
            </p:cNvSpPr>
            <p:nvPr/>
          </p:nvSpPr>
          <p:spPr bwMode="gray">
            <a:xfrm>
              <a:off x="2334" y="1296"/>
              <a:ext cx="1097" cy="2385"/>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fontAlgn="base">
                <a:spcBef>
                  <a:spcPct val="0"/>
                </a:spcBef>
                <a:spcAft>
                  <a:spcPct val="0"/>
                </a:spcAft>
                <a:defRPr/>
              </a:pPr>
              <a:endParaRPr lang="zh-CN" altLang="en-US" sz="1350">
                <a:solidFill>
                  <a:srgbClr val="000000"/>
                </a:solidFill>
                <a:ea typeface="宋体" pitchFamily="2" charset="-122"/>
              </a:endParaRPr>
            </a:p>
          </p:txBody>
        </p:sp>
        <p:sp>
          <p:nvSpPr>
            <p:cNvPr id="42" name="Oval 40"/>
            <p:cNvSpPr>
              <a:spLocks noChangeArrowheads="1"/>
            </p:cNvSpPr>
            <p:nvPr/>
          </p:nvSpPr>
          <p:spPr bwMode="gray">
            <a:xfrm>
              <a:off x="2337" y="1296"/>
              <a:ext cx="1096" cy="2385"/>
            </a:xfrm>
            <a:prstGeom prst="ellipse">
              <a:avLst/>
            </a:prstGeom>
            <a:gradFill rotWithShape="1">
              <a:gsLst>
                <a:gs pos="0">
                  <a:srgbClr val="8D67E1"/>
                </a:gs>
                <a:gs pos="100000">
                  <a:srgbClr val="45326D"/>
                </a:gs>
              </a:gsLst>
              <a:lin ang="2700000" scaled="1"/>
            </a:gradFill>
            <a:ln w="38100" algn="ctr">
              <a:noFill/>
              <a:round/>
              <a:headEnd/>
              <a:tailEnd/>
            </a:ln>
          </p:spPr>
          <p:txBody>
            <a:bodyPr anchor="ctr">
              <a:spAutoFit/>
            </a:bodyPr>
            <a:lstStyle/>
            <a:p>
              <a:pPr fontAlgn="base">
                <a:spcBef>
                  <a:spcPct val="0"/>
                </a:spcBef>
                <a:spcAft>
                  <a:spcPct val="0"/>
                </a:spcAft>
              </a:pPr>
              <a:endParaRPr lang="zh-CN" altLang="en-US" sz="1350">
                <a:solidFill>
                  <a:srgbClr val="000000"/>
                </a:solidFill>
                <a:ea typeface="宋体" pitchFamily="2" charset="-122"/>
              </a:endParaRPr>
            </a:p>
          </p:txBody>
        </p:sp>
      </p:grpSp>
      <p:grpSp>
        <p:nvGrpSpPr>
          <p:cNvPr id="43" name="Group 41"/>
          <p:cNvGrpSpPr>
            <a:grpSpLocks/>
          </p:cNvGrpSpPr>
          <p:nvPr/>
        </p:nvGrpSpPr>
        <p:grpSpPr bwMode="auto">
          <a:xfrm>
            <a:off x="4439841" y="3410887"/>
            <a:ext cx="290881" cy="422167"/>
            <a:chOff x="2078" y="1295"/>
            <a:chExt cx="1644" cy="2386"/>
          </a:xfrm>
        </p:grpSpPr>
        <p:sp>
          <p:nvSpPr>
            <p:cNvPr id="44" name="Oval 42"/>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pPr fontAlgn="base">
                <a:spcBef>
                  <a:spcPct val="0"/>
                </a:spcBef>
                <a:spcAft>
                  <a:spcPct val="0"/>
                </a:spcAft>
              </a:pPr>
              <a:endParaRPr lang="zh-CN" altLang="en-US" sz="1350">
                <a:solidFill>
                  <a:srgbClr val="000000"/>
                </a:solidFill>
                <a:ea typeface="宋体" pitchFamily="2" charset="-122"/>
              </a:endParaRPr>
            </a:p>
          </p:txBody>
        </p:sp>
        <p:sp>
          <p:nvSpPr>
            <p:cNvPr id="45" name="Oval 43"/>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pPr fontAlgn="base">
                <a:spcBef>
                  <a:spcPct val="0"/>
                </a:spcBef>
                <a:spcAft>
                  <a:spcPct val="0"/>
                </a:spcAft>
              </a:pPr>
              <a:endParaRPr lang="zh-CN" altLang="en-US" sz="1350">
                <a:solidFill>
                  <a:srgbClr val="000000"/>
                </a:solidFill>
                <a:ea typeface="宋体" pitchFamily="2" charset="-122"/>
              </a:endParaRPr>
            </a:p>
          </p:txBody>
        </p:sp>
        <p:sp>
          <p:nvSpPr>
            <p:cNvPr id="46" name="Oval 44"/>
            <p:cNvSpPr>
              <a:spLocks noChangeArrowheads="1"/>
            </p:cNvSpPr>
            <p:nvPr/>
          </p:nvSpPr>
          <p:spPr bwMode="gray">
            <a:xfrm>
              <a:off x="2253" y="1295"/>
              <a:ext cx="1468" cy="238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fontAlgn="base">
                <a:spcBef>
                  <a:spcPct val="0"/>
                </a:spcBef>
                <a:spcAft>
                  <a:spcPct val="0"/>
                </a:spcAft>
                <a:defRPr/>
              </a:pPr>
              <a:endParaRPr lang="zh-CN" altLang="en-US" sz="1350">
                <a:solidFill>
                  <a:srgbClr val="000000"/>
                </a:solidFill>
                <a:ea typeface="宋体" pitchFamily="2" charset="-122"/>
              </a:endParaRPr>
            </a:p>
          </p:txBody>
        </p:sp>
        <p:sp>
          <p:nvSpPr>
            <p:cNvPr id="47" name="Oval 45"/>
            <p:cNvSpPr>
              <a:spLocks noChangeArrowheads="1"/>
            </p:cNvSpPr>
            <p:nvPr/>
          </p:nvSpPr>
          <p:spPr bwMode="gray">
            <a:xfrm>
              <a:off x="2254" y="1296"/>
              <a:ext cx="1468" cy="2385"/>
            </a:xfrm>
            <a:prstGeom prst="ellipse">
              <a:avLst/>
            </a:prstGeom>
            <a:gradFill rotWithShape="1">
              <a:gsLst>
                <a:gs pos="0">
                  <a:srgbClr val="000000"/>
                </a:gs>
                <a:gs pos="100000">
                  <a:srgbClr val="E35E23"/>
                </a:gs>
              </a:gsLst>
              <a:lin ang="2700000" scaled="1"/>
            </a:gradFill>
            <a:ln w="38100" algn="ctr">
              <a:noFill/>
              <a:round/>
              <a:headEnd/>
              <a:tailEnd/>
            </a:ln>
          </p:spPr>
          <p:txBody>
            <a:bodyPr wrap="none" anchor="ctr">
              <a:spAutoFit/>
            </a:bodyPr>
            <a:lstStyle/>
            <a:p>
              <a:pPr fontAlgn="base">
                <a:spcBef>
                  <a:spcPct val="0"/>
                </a:spcBef>
                <a:spcAft>
                  <a:spcPct val="0"/>
                </a:spcAft>
              </a:pPr>
              <a:endParaRPr lang="zh-CN" altLang="en-US" sz="1350">
                <a:solidFill>
                  <a:srgbClr val="000000"/>
                </a:solidFill>
                <a:ea typeface="宋体" pitchFamily="2" charset="-122"/>
              </a:endParaRPr>
            </a:p>
          </p:txBody>
        </p:sp>
        <p:sp>
          <p:nvSpPr>
            <p:cNvPr id="48" name="Oval 46"/>
            <p:cNvSpPr>
              <a:spLocks noChangeArrowheads="1"/>
            </p:cNvSpPr>
            <p:nvPr/>
          </p:nvSpPr>
          <p:spPr bwMode="gray">
            <a:xfrm>
              <a:off x="2334" y="1296"/>
              <a:ext cx="1097" cy="2385"/>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fontAlgn="base">
                <a:spcBef>
                  <a:spcPct val="0"/>
                </a:spcBef>
                <a:spcAft>
                  <a:spcPct val="0"/>
                </a:spcAft>
                <a:defRPr/>
              </a:pPr>
              <a:endParaRPr lang="zh-CN" altLang="en-US" sz="1350">
                <a:solidFill>
                  <a:srgbClr val="000000"/>
                </a:solidFill>
                <a:ea typeface="宋体" pitchFamily="2" charset="-122"/>
              </a:endParaRPr>
            </a:p>
          </p:txBody>
        </p:sp>
        <p:sp>
          <p:nvSpPr>
            <p:cNvPr id="49" name="Oval 47"/>
            <p:cNvSpPr>
              <a:spLocks noChangeArrowheads="1"/>
            </p:cNvSpPr>
            <p:nvPr/>
          </p:nvSpPr>
          <p:spPr bwMode="gray">
            <a:xfrm>
              <a:off x="2337" y="1296"/>
              <a:ext cx="1096" cy="2385"/>
            </a:xfrm>
            <a:prstGeom prst="ellipse">
              <a:avLst/>
            </a:prstGeom>
            <a:gradFill rotWithShape="1">
              <a:gsLst>
                <a:gs pos="0">
                  <a:srgbClr val="E35E23"/>
                </a:gs>
                <a:gs pos="100000">
                  <a:srgbClr val="6E2E11"/>
                </a:gs>
              </a:gsLst>
              <a:lin ang="2700000" scaled="1"/>
            </a:gradFill>
            <a:ln w="38100" algn="ctr">
              <a:noFill/>
              <a:round/>
              <a:headEnd/>
              <a:tailEnd/>
            </a:ln>
          </p:spPr>
          <p:txBody>
            <a:bodyPr anchor="ctr">
              <a:spAutoFit/>
            </a:bodyPr>
            <a:lstStyle/>
            <a:p>
              <a:pPr fontAlgn="base">
                <a:spcBef>
                  <a:spcPct val="0"/>
                </a:spcBef>
                <a:spcAft>
                  <a:spcPct val="0"/>
                </a:spcAft>
              </a:pPr>
              <a:endParaRPr lang="zh-CN" altLang="en-US" sz="1350">
                <a:solidFill>
                  <a:srgbClr val="000000"/>
                </a:solidFill>
                <a:ea typeface="宋体" pitchFamily="2" charset="-122"/>
              </a:endParaRPr>
            </a:p>
          </p:txBody>
        </p:sp>
      </p:grpSp>
      <p:sp>
        <p:nvSpPr>
          <p:cNvPr id="51" name="圆角矩形 50"/>
          <p:cNvSpPr/>
          <p:nvPr/>
        </p:nvSpPr>
        <p:spPr>
          <a:xfrm>
            <a:off x="2141730" y="735546"/>
            <a:ext cx="1566174" cy="432048"/>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650" b="1" dirty="0"/>
              <a:t>静态网页</a:t>
            </a:r>
          </a:p>
        </p:txBody>
      </p:sp>
      <p:sp>
        <p:nvSpPr>
          <p:cNvPr id="52" name="圆角矩形 51"/>
          <p:cNvSpPr/>
          <p:nvPr/>
        </p:nvSpPr>
        <p:spPr>
          <a:xfrm>
            <a:off x="5436096" y="735546"/>
            <a:ext cx="1566174" cy="432048"/>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650" b="1" dirty="0"/>
              <a:t>动态网页</a:t>
            </a:r>
          </a:p>
        </p:txBody>
      </p:sp>
    </p:spTree>
    <p:extLst>
      <p:ext uri="{BB962C8B-B14F-4D97-AF65-F5344CB8AC3E}">
        <p14:creationId xmlns:p14="http://schemas.microsoft.com/office/powerpoint/2010/main" val="2699406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up)">
                                      <p:cBhvr>
                                        <p:cTn id="7" dur="500"/>
                                        <p:tgtEl>
                                          <p:spTgt spid="51"/>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wipe(up)">
                                      <p:cBhvr>
                                        <p:cTn id="10" dur="500"/>
                                        <p:tgtEl>
                                          <p:spTgt spid="52"/>
                                        </p:tgtEl>
                                      </p:cBhvr>
                                    </p:animEffect>
                                  </p:childTnLst>
                                </p:cTn>
                              </p:par>
                            </p:childTnLst>
                          </p:cTn>
                        </p:par>
                        <p:par>
                          <p:cTn id="11" fill="hold">
                            <p:stCondLst>
                              <p:cond delay="500"/>
                            </p:stCondLst>
                            <p:childTnLst>
                              <p:par>
                                <p:cTn id="12" presetID="21" presetClass="entr" presetSubtype="1"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heel(1)">
                                      <p:cBhvr>
                                        <p:cTn id="14" dur="2000"/>
                                        <p:tgtEl>
                                          <p:spTgt spid="5"/>
                                        </p:tgtEl>
                                      </p:cBhvr>
                                    </p:animEffect>
                                  </p:childTnLst>
                                </p:cTn>
                              </p:par>
                              <p:par>
                                <p:cTn id="15" presetID="21" presetClass="entr" presetSubtype="1"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heel(1)">
                                      <p:cBhvr>
                                        <p:cTn id="17" dur="2000"/>
                                        <p:tgtEl>
                                          <p:spTgt spid="4"/>
                                        </p:tgtEl>
                                      </p:cBhvr>
                                    </p:animEffect>
                                  </p:childTnLst>
                                </p:cTn>
                              </p:par>
                            </p:childTnLst>
                          </p:cTn>
                        </p:par>
                        <p:par>
                          <p:cTn id="18" fill="hold">
                            <p:stCondLst>
                              <p:cond delay="2500"/>
                            </p:stCondLst>
                            <p:childTnLst>
                              <p:par>
                                <p:cTn id="19" presetID="10" presetClass="entr" presetSubtype="0"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par>
                          <p:cTn id="22" fill="hold">
                            <p:stCondLst>
                              <p:cond delay="3000"/>
                            </p:stCondLst>
                            <p:childTnLst>
                              <p:par>
                                <p:cTn id="23" presetID="10" presetClass="entr" presetSubtype="0"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par>
                          <p:cTn id="26" fill="hold">
                            <p:stCondLst>
                              <p:cond delay="3500"/>
                            </p:stCondLst>
                            <p:childTnLst>
                              <p:par>
                                <p:cTn id="27" presetID="10" presetClass="entr" presetSubtype="0" fill="hold"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childTnLst>
                          </p:cTn>
                        </p:par>
                        <p:par>
                          <p:cTn id="30" fill="hold">
                            <p:stCondLst>
                              <p:cond delay="4000"/>
                            </p:stCondLst>
                            <p:childTnLst>
                              <p:par>
                                <p:cTn id="31" presetID="10" presetClass="entr" presetSubtype="0" fill="hold" nodeType="after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childTnLst>
                          </p:cTn>
                        </p:par>
                        <p:par>
                          <p:cTn id="34" fill="hold">
                            <p:stCondLst>
                              <p:cond delay="4500"/>
                            </p:stCondLst>
                            <p:childTnLst>
                              <p:par>
                                <p:cTn id="35" presetID="10" presetClass="entr" presetSubtype="0" fill="hold" nodeType="after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randombar(horizontal)">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randombar(horizontal)">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randombar(horizontal)">
                                      <p:cBhvr>
                                        <p:cTn id="52" dur="500"/>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randombar(horizontal)">
                                      <p:cBhvr>
                                        <p:cTn id="57" dur="500"/>
                                        <p:tgtEl>
                                          <p:spTgt spid="7"/>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grpId="0"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randombar(horizontal)">
                                      <p:cBhvr>
                                        <p:cTn id="6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p:bldP spid="10" grpId="0"/>
      <p:bldP spid="11" grpId="0"/>
      <p:bldP spid="51" grpId="0" animBg="1"/>
      <p:bldP spid="5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24</a:t>
            </a:fld>
            <a:r>
              <a:rPr lang="en-US" altLang="zh-CN"/>
              <a:t>-</a:t>
            </a:r>
            <a:endParaRPr lang="zh-CN" altLang="en-US" dirty="0"/>
          </a:p>
        </p:txBody>
      </p:sp>
      <p:sp>
        <p:nvSpPr>
          <p:cNvPr id="4" name="内容占位符 3"/>
          <p:cNvSpPr>
            <a:spLocks noGrp="1"/>
          </p:cNvSpPr>
          <p:nvPr>
            <p:ph sz="quarter" idx="17"/>
          </p:nvPr>
        </p:nvSpPr>
        <p:spPr/>
        <p:txBody>
          <a:bodyPr/>
          <a:lstStyle/>
          <a:p>
            <a:r>
              <a:rPr lang="en-US" altLang="zh-CN" dirty="0"/>
              <a:t>1.2.3  </a:t>
            </a:r>
            <a:r>
              <a:rPr lang="zh-CN" altLang="en-US" dirty="0"/>
              <a:t>常用的</a:t>
            </a:r>
            <a:r>
              <a:rPr lang="en-US" altLang="zh-CN" dirty="0"/>
              <a:t>Web</a:t>
            </a:r>
            <a:r>
              <a:rPr lang="zh-CN" altLang="en-US" dirty="0"/>
              <a:t>开发技术</a:t>
            </a:r>
          </a:p>
        </p:txBody>
      </p:sp>
      <p:grpSp>
        <p:nvGrpSpPr>
          <p:cNvPr id="5" name="组合 4"/>
          <p:cNvGrpSpPr>
            <a:grpSpLocks/>
          </p:cNvGrpSpPr>
          <p:nvPr/>
        </p:nvGrpSpPr>
        <p:grpSpPr bwMode="auto">
          <a:xfrm>
            <a:off x="1493658" y="1113235"/>
            <a:ext cx="3022383" cy="2343150"/>
            <a:chOff x="467544" y="1484784"/>
            <a:chExt cx="4029844" cy="3124200"/>
          </a:xfrm>
        </p:grpSpPr>
        <p:sp>
          <p:nvSpPr>
            <p:cNvPr id="6" name="AutoShape 4"/>
            <p:cNvSpPr>
              <a:spLocks noChangeArrowheads="1"/>
            </p:cNvSpPr>
            <p:nvPr/>
          </p:nvSpPr>
          <p:spPr bwMode="gray">
            <a:xfrm>
              <a:off x="467544" y="2322984"/>
              <a:ext cx="4001269" cy="2286000"/>
            </a:xfrm>
            <a:prstGeom prst="roundRect">
              <a:avLst>
                <a:gd name="adj" fmla="val 10347"/>
              </a:avLst>
            </a:prstGeom>
            <a:solidFill>
              <a:srgbClr val="9999FF"/>
            </a:solidFill>
            <a:ln w="50800">
              <a:solidFill>
                <a:srgbClr val="000000"/>
              </a:solidFill>
              <a:round/>
              <a:headEnd/>
              <a:tailEnd/>
            </a:ln>
            <a:effectLst>
              <a:outerShdw dist="107763" dir="8100000" algn="ctr" rotWithShape="0">
                <a:srgbClr val="FFFFFF">
                  <a:alpha val="50000"/>
                </a:srgbClr>
              </a:outerShdw>
            </a:effectLst>
          </p:spPr>
          <p:txBody>
            <a:bodyPr wrap="none" anchor="ctr"/>
            <a:lstStyle/>
            <a:p>
              <a:pPr>
                <a:defRPr/>
              </a:pPr>
              <a:endParaRPr lang="zh-CN" altLang="en-US" sz="1350" kern="0">
                <a:solidFill>
                  <a:sysClr val="windowText" lastClr="000000"/>
                </a:solidFill>
                <a:latin typeface="Arial" charset="0"/>
              </a:endParaRPr>
            </a:p>
          </p:txBody>
        </p:sp>
        <p:grpSp>
          <p:nvGrpSpPr>
            <p:cNvPr id="7" name="Group 5"/>
            <p:cNvGrpSpPr>
              <a:grpSpLocks/>
            </p:cNvGrpSpPr>
            <p:nvPr/>
          </p:nvGrpSpPr>
          <p:grpSpPr bwMode="auto">
            <a:xfrm>
              <a:off x="3706813" y="1484784"/>
              <a:ext cx="790575" cy="1976437"/>
              <a:chOff x="2304" y="1344"/>
              <a:chExt cx="498" cy="1245"/>
            </a:xfrm>
          </p:grpSpPr>
          <p:sp>
            <p:nvSpPr>
              <p:cNvPr id="9" name="Freeform 6"/>
              <p:cNvSpPr>
                <a:spLocks/>
              </p:cNvSpPr>
              <p:nvPr/>
            </p:nvSpPr>
            <p:spPr bwMode="gray">
              <a:xfrm>
                <a:off x="2425" y="1344"/>
                <a:ext cx="233" cy="254"/>
              </a:xfrm>
              <a:custGeom>
                <a:avLst/>
                <a:gdLst/>
                <a:ahLst/>
                <a:cxnLst>
                  <a:cxn ang="0">
                    <a:pos x="133" y="0"/>
                  </a:cxn>
                  <a:cxn ang="0">
                    <a:pos x="161" y="3"/>
                  </a:cxn>
                  <a:cxn ang="0">
                    <a:pos x="186" y="12"/>
                  </a:cxn>
                  <a:cxn ang="0">
                    <a:pos x="209" y="25"/>
                  </a:cxn>
                  <a:cxn ang="0">
                    <a:pos x="228" y="42"/>
                  </a:cxn>
                  <a:cxn ang="0">
                    <a:pos x="245" y="64"/>
                  </a:cxn>
                  <a:cxn ang="0">
                    <a:pos x="257" y="88"/>
                  </a:cxn>
                  <a:cxn ang="0">
                    <a:pos x="265" y="116"/>
                  </a:cxn>
                  <a:cxn ang="0">
                    <a:pos x="267" y="146"/>
                  </a:cxn>
                  <a:cxn ang="0">
                    <a:pos x="265" y="175"/>
                  </a:cxn>
                  <a:cxn ang="0">
                    <a:pos x="257" y="203"/>
                  </a:cxn>
                  <a:cxn ang="0">
                    <a:pos x="245" y="227"/>
                  </a:cxn>
                  <a:cxn ang="0">
                    <a:pos x="228" y="249"/>
                  </a:cxn>
                  <a:cxn ang="0">
                    <a:pos x="209" y="267"/>
                  </a:cxn>
                  <a:cxn ang="0">
                    <a:pos x="186" y="281"/>
                  </a:cxn>
                  <a:cxn ang="0">
                    <a:pos x="161" y="289"/>
                  </a:cxn>
                  <a:cxn ang="0">
                    <a:pos x="133" y="292"/>
                  </a:cxn>
                  <a:cxn ang="0">
                    <a:pos x="103" y="288"/>
                  </a:cxn>
                  <a:cxn ang="0">
                    <a:pos x="75" y="277"/>
                  </a:cxn>
                  <a:cxn ang="0">
                    <a:pos x="51" y="260"/>
                  </a:cxn>
                  <a:cxn ang="0">
                    <a:pos x="29" y="237"/>
                  </a:cxn>
                  <a:cxn ang="0">
                    <a:pos x="13" y="210"/>
                  </a:cxn>
                  <a:cxn ang="0">
                    <a:pos x="4" y="178"/>
                  </a:cxn>
                  <a:cxn ang="0">
                    <a:pos x="0" y="146"/>
                  </a:cxn>
                  <a:cxn ang="0">
                    <a:pos x="4" y="113"/>
                  </a:cxn>
                  <a:cxn ang="0">
                    <a:pos x="13" y="81"/>
                  </a:cxn>
                  <a:cxn ang="0">
                    <a:pos x="29" y="54"/>
                  </a:cxn>
                  <a:cxn ang="0">
                    <a:pos x="51" y="32"/>
                  </a:cxn>
                  <a:cxn ang="0">
                    <a:pos x="75" y="14"/>
                  </a:cxn>
                  <a:cxn ang="0">
                    <a:pos x="103" y="3"/>
                  </a:cxn>
                  <a:cxn ang="0">
                    <a:pos x="133" y="0"/>
                  </a:cxn>
                </a:cxnLst>
                <a:rect l="0" t="0" r="r" b="b"/>
                <a:pathLst>
                  <a:path w="267" h="292">
                    <a:moveTo>
                      <a:pt x="133" y="0"/>
                    </a:moveTo>
                    <a:lnTo>
                      <a:pt x="161" y="3"/>
                    </a:lnTo>
                    <a:lnTo>
                      <a:pt x="186" y="12"/>
                    </a:lnTo>
                    <a:lnTo>
                      <a:pt x="209" y="25"/>
                    </a:lnTo>
                    <a:lnTo>
                      <a:pt x="228" y="42"/>
                    </a:lnTo>
                    <a:lnTo>
                      <a:pt x="245" y="64"/>
                    </a:lnTo>
                    <a:lnTo>
                      <a:pt x="257" y="88"/>
                    </a:lnTo>
                    <a:lnTo>
                      <a:pt x="265" y="116"/>
                    </a:lnTo>
                    <a:lnTo>
                      <a:pt x="267" y="146"/>
                    </a:lnTo>
                    <a:lnTo>
                      <a:pt x="265" y="175"/>
                    </a:lnTo>
                    <a:lnTo>
                      <a:pt x="257" y="203"/>
                    </a:lnTo>
                    <a:lnTo>
                      <a:pt x="245" y="227"/>
                    </a:lnTo>
                    <a:lnTo>
                      <a:pt x="228" y="249"/>
                    </a:lnTo>
                    <a:lnTo>
                      <a:pt x="209" y="267"/>
                    </a:lnTo>
                    <a:lnTo>
                      <a:pt x="186" y="281"/>
                    </a:lnTo>
                    <a:lnTo>
                      <a:pt x="161" y="289"/>
                    </a:lnTo>
                    <a:lnTo>
                      <a:pt x="133" y="292"/>
                    </a:lnTo>
                    <a:lnTo>
                      <a:pt x="103" y="288"/>
                    </a:lnTo>
                    <a:lnTo>
                      <a:pt x="75" y="277"/>
                    </a:lnTo>
                    <a:lnTo>
                      <a:pt x="51" y="260"/>
                    </a:lnTo>
                    <a:lnTo>
                      <a:pt x="29" y="237"/>
                    </a:lnTo>
                    <a:lnTo>
                      <a:pt x="13" y="210"/>
                    </a:lnTo>
                    <a:lnTo>
                      <a:pt x="4" y="178"/>
                    </a:lnTo>
                    <a:lnTo>
                      <a:pt x="0" y="146"/>
                    </a:lnTo>
                    <a:lnTo>
                      <a:pt x="4" y="113"/>
                    </a:lnTo>
                    <a:lnTo>
                      <a:pt x="13" y="81"/>
                    </a:lnTo>
                    <a:lnTo>
                      <a:pt x="29" y="54"/>
                    </a:lnTo>
                    <a:lnTo>
                      <a:pt x="51" y="32"/>
                    </a:lnTo>
                    <a:lnTo>
                      <a:pt x="75" y="14"/>
                    </a:lnTo>
                    <a:lnTo>
                      <a:pt x="103" y="3"/>
                    </a:lnTo>
                    <a:lnTo>
                      <a:pt x="133" y="0"/>
                    </a:lnTo>
                    <a:close/>
                  </a:path>
                </a:pathLst>
              </a:custGeom>
              <a:gradFill rotWithShape="1">
                <a:gsLst>
                  <a:gs pos="0">
                    <a:srgbClr val="9999FF"/>
                  </a:gs>
                  <a:gs pos="100000">
                    <a:srgbClr val="9999FF">
                      <a:gamma/>
                      <a:tint val="0"/>
                      <a:invGamma/>
                    </a:srgbClr>
                  </a:gs>
                </a:gsLst>
                <a:lin ang="5400000" scaled="1"/>
              </a:gradFill>
              <a:ln w="0">
                <a:noFill/>
                <a:prstDash val="solid"/>
                <a:round/>
                <a:headEnd/>
                <a:tailEnd/>
              </a:ln>
              <a:effectLst/>
            </p:spPr>
            <p:txBody>
              <a:bodyPr/>
              <a:lstStyle/>
              <a:p>
                <a:pPr>
                  <a:defRPr/>
                </a:pPr>
                <a:endParaRPr lang="zh-CN" altLang="en-US" sz="1350" kern="0">
                  <a:solidFill>
                    <a:sysClr val="windowText" lastClr="000000"/>
                  </a:solidFill>
                  <a:latin typeface="Arial" charset="0"/>
                </a:endParaRPr>
              </a:p>
            </p:txBody>
          </p:sp>
          <p:sp>
            <p:nvSpPr>
              <p:cNvPr id="10" name="Freeform 7"/>
              <p:cNvSpPr>
                <a:spLocks/>
              </p:cNvSpPr>
              <p:nvPr/>
            </p:nvSpPr>
            <p:spPr bwMode="gray">
              <a:xfrm>
                <a:off x="2304" y="1625"/>
                <a:ext cx="498" cy="964"/>
              </a:xfrm>
              <a:custGeom>
                <a:avLst/>
                <a:gdLst/>
                <a:ahLst/>
                <a:cxnLst>
                  <a:cxn ang="0">
                    <a:pos x="72" y="5"/>
                  </a:cxn>
                  <a:cxn ang="0">
                    <a:pos x="30" y="32"/>
                  </a:cxn>
                  <a:cxn ang="0">
                    <a:pos x="4" y="75"/>
                  </a:cxn>
                  <a:cxn ang="0">
                    <a:pos x="0" y="509"/>
                  </a:cxn>
                  <a:cxn ang="0">
                    <a:pos x="1" y="516"/>
                  </a:cxn>
                  <a:cxn ang="0">
                    <a:pos x="9" y="533"/>
                  </a:cxn>
                  <a:cxn ang="0">
                    <a:pos x="26" y="550"/>
                  </a:cxn>
                  <a:cxn ang="0">
                    <a:pos x="56" y="557"/>
                  </a:cxn>
                  <a:cxn ang="0">
                    <a:pos x="84" y="551"/>
                  </a:cxn>
                  <a:cxn ang="0">
                    <a:pos x="100" y="534"/>
                  </a:cxn>
                  <a:cxn ang="0">
                    <a:pos x="106" y="516"/>
                  </a:cxn>
                  <a:cxn ang="0">
                    <a:pos x="108" y="503"/>
                  </a:cxn>
                  <a:cxn ang="0">
                    <a:pos x="108" y="166"/>
                  </a:cxn>
                  <a:cxn ang="0">
                    <a:pos x="135" y="1066"/>
                  </a:cxn>
                  <a:cxn ang="0">
                    <a:pos x="138" y="1073"/>
                  </a:cxn>
                  <a:cxn ang="0">
                    <a:pos x="151" y="1089"/>
                  </a:cxn>
                  <a:cxn ang="0">
                    <a:pos x="174" y="1105"/>
                  </a:cxn>
                  <a:cxn ang="0">
                    <a:pos x="199" y="1111"/>
                  </a:cxn>
                  <a:cxn ang="0">
                    <a:pos x="227" y="1110"/>
                  </a:cxn>
                  <a:cxn ang="0">
                    <a:pos x="255" y="1097"/>
                  </a:cxn>
                  <a:cxn ang="0">
                    <a:pos x="272" y="1080"/>
                  </a:cxn>
                  <a:cxn ang="0">
                    <a:pos x="278" y="1068"/>
                  </a:cxn>
                  <a:cxn ang="0">
                    <a:pos x="279" y="499"/>
                  </a:cxn>
                  <a:cxn ang="0">
                    <a:pos x="302" y="503"/>
                  </a:cxn>
                  <a:cxn ang="0">
                    <a:pos x="302" y="534"/>
                  </a:cxn>
                  <a:cxn ang="0">
                    <a:pos x="304" y="590"/>
                  </a:cxn>
                  <a:cxn ang="0">
                    <a:pos x="304" y="664"/>
                  </a:cxn>
                  <a:cxn ang="0">
                    <a:pos x="304" y="750"/>
                  </a:cxn>
                  <a:cxn ang="0">
                    <a:pos x="304" y="838"/>
                  </a:cxn>
                  <a:cxn ang="0">
                    <a:pos x="305" y="926"/>
                  </a:cxn>
                  <a:cxn ang="0">
                    <a:pos x="305" y="1004"/>
                  </a:cxn>
                  <a:cxn ang="0">
                    <a:pos x="305" y="1066"/>
                  </a:cxn>
                  <a:cxn ang="0">
                    <a:pos x="306" y="1073"/>
                  </a:cxn>
                  <a:cxn ang="0">
                    <a:pos x="315" y="1088"/>
                  </a:cxn>
                  <a:cxn ang="0">
                    <a:pos x="335" y="1103"/>
                  </a:cxn>
                  <a:cxn ang="0">
                    <a:pos x="372" y="1111"/>
                  </a:cxn>
                  <a:cxn ang="0">
                    <a:pos x="408" y="1103"/>
                  </a:cxn>
                  <a:cxn ang="0">
                    <a:pos x="429" y="1089"/>
                  </a:cxn>
                  <a:cxn ang="0">
                    <a:pos x="437" y="1073"/>
                  </a:cxn>
                  <a:cxn ang="0">
                    <a:pos x="438" y="1067"/>
                  </a:cxn>
                  <a:cxn ang="0">
                    <a:pos x="466" y="166"/>
                  </a:cxn>
                  <a:cxn ang="0">
                    <a:pos x="468" y="503"/>
                  </a:cxn>
                  <a:cxn ang="0">
                    <a:pos x="472" y="517"/>
                  </a:cxn>
                  <a:cxn ang="0">
                    <a:pos x="483" y="537"/>
                  </a:cxn>
                  <a:cxn ang="0">
                    <a:pos x="505" y="551"/>
                  </a:cxn>
                  <a:cxn ang="0">
                    <a:pos x="536" y="551"/>
                  </a:cxn>
                  <a:cxn ang="0">
                    <a:pos x="557" y="537"/>
                  </a:cxn>
                  <a:cxn ang="0">
                    <a:pos x="570" y="517"/>
                  </a:cxn>
                  <a:cxn ang="0">
                    <a:pos x="573" y="508"/>
                  </a:cxn>
                  <a:cxn ang="0">
                    <a:pos x="572" y="68"/>
                  </a:cxn>
                  <a:cxn ang="0">
                    <a:pos x="546" y="28"/>
                  </a:cxn>
                  <a:cxn ang="0">
                    <a:pos x="506" y="4"/>
                  </a:cxn>
                  <a:cxn ang="0">
                    <a:pos x="94" y="0"/>
                  </a:cxn>
                </a:cxnLst>
                <a:rect l="0" t="0" r="r" b="b"/>
                <a:pathLst>
                  <a:path w="573" h="1111">
                    <a:moveTo>
                      <a:pt x="94" y="0"/>
                    </a:moveTo>
                    <a:lnTo>
                      <a:pt x="72" y="5"/>
                    </a:lnTo>
                    <a:lnTo>
                      <a:pt x="50" y="16"/>
                    </a:lnTo>
                    <a:lnTo>
                      <a:pt x="30" y="32"/>
                    </a:lnTo>
                    <a:lnTo>
                      <a:pt x="15" y="53"/>
                    </a:lnTo>
                    <a:lnTo>
                      <a:pt x="4" y="75"/>
                    </a:lnTo>
                    <a:lnTo>
                      <a:pt x="0" y="99"/>
                    </a:lnTo>
                    <a:lnTo>
                      <a:pt x="0" y="509"/>
                    </a:lnTo>
                    <a:lnTo>
                      <a:pt x="0" y="511"/>
                    </a:lnTo>
                    <a:lnTo>
                      <a:pt x="1" y="516"/>
                    </a:lnTo>
                    <a:lnTo>
                      <a:pt x="4" y="525"/>
                    </a:lnTo>
                    <a:lnTo>
                      <a:pt x="9" y="533"/>
                    </a:lnTo>
                    <a:lnTo>
                      <a:pt x="16" y="543"/>
                    </a:lnTo>
                    <a:lnTo>
                      <a:pt x="26" y="550"/>
                    </a:lnTo>
                    <a:lnTo>
                      <a:pt x="39" y="556"/>
                    </a:lnTo>
                    <a:lnTo>
                      <a:pt x="56" y="557"/>
                    </a:lnTo>
                    <a:lnTo>
                      <a:pt x="72" y="556"/>
                    </a:lnTo>
                    <a:lnTo>
                      <a:pt x="84" y="551"/>
                    </a:lnTo>
                    <a:lnTo>
                      <a:pt x="92" y="543"/>
                    </a:lnTo>
                    <a:lnTo>
                      <a:pt x="100" y="534"/>
                    </a:lnTo>
                    <a:lnTo>
                      <a:pt x="103" y="525"/>
                    </a:lnTo>
                    <a:lnTo>
                      <a:pt x="106" y="516"/>
                    </a:lnTo>
                    <a:lnTo>
                      <a:pt x="107" y="508"/>
                    </a:lnTo>
                    <a:lnTo>
                      <a:pt x="108" y="503"/>
                    </a:lnTo>
                    <a:lnTo>
                      <a:pt x="108" y="500"/>
                    </a:lnTo>
                    <a:lnTo>
                      <a:pt x="108" y="166"/>
                    </a:lnTo>
                    <a:lnTo>
                      <a:pt x="134" y="167"/>
                    </a:lnTo>
                    <a:lnTo>
                      <a:pt x="135" y="1066"/>
                    </a:lnTo>
                    <a:lnTo>
                      <a:pt x="136" y="1068"/>
                    </a:lnTo>
                    <a:lnTo>
                      <a:pt x="138" y="1073"/>
                    </a:lnTo>
                    <a:lnTo>
                      <a:pt x="143" y="1080"/>
                    </a:lnTo>
                    <a:lnTo>
                      <a:pt x="151" y="1089"/>
                    </a:lnTo>
                    <a:lnTo>
                      <a:pt x="162" y="1097"/>
                    </a:lnTo>
                    <a:lnTo>
                      <a:pt x="174" y="1105"/>
                    </a:lnTo>
                    <a:lnTo>
                      <a:pt x="189" y="1110"/>
                    </a:lnTo>
                    <a:lnTo>
                      <a:pt x="199" y="1111"/>
                    </a:lnTo>
                    <a:lnTo>
                      <a:pt x="217" y="1111"/>
                    </a:lnTo>
                    <a:lnTo>
                      <a:pt x="227" y="1110"/>
                    </a:lnTo>
                    <a:lnTo>
                      <a:pt x="243" y="1105"/>
                    </a:lnTo>
                    <a:lnTo>
                      <a:pt x="255" y="1097"/>
                    </a:lnTo>
                    <a:lnTo>
                      <a:pt x="265" y="1089"/>
                    </a:lnTo>
                    <a:lnTo>
                      <a:pt x="272" y="1080"/>
                    </a:lnTo>
                    <a:lnTo>
                      <a:pt x="276" y="1073"/>
                    </a:lnTo>
                    <a:lnTo>
                      <a:pt x="278" y="1068"/>
                    </a:lnTo>
                    <a:lnTo>
                      <a:pt x="279" y="1066"/>
                    </a:lnTo>
                    <a:lnTo>
                      <a:pt x="279" y="499"/>
                    </a:lnTo>
                    <a:lnTo>
                      <a:pt x="302" y="499"/>
                    </a:lnTo>
                    <a:lnTo>
                      <a:pt x="302" y="503"/>
                    </a:lnTo>
                    <a:lnTo>
                      <a:pt x="302" y="515"/>
                    </a:lnTo>
                    <a:lnTo>
                      <a:pt x="302" y="534"/>
                    </a:lnTo>
                    <a:lnTo>
                      <a:pt x="302" y="560"/>
                    </a:lnTo>
                    <a:lnTo>
                      <a:pt x="304" y="590"/>
                    </a:lnTo>
                    <a:lnTo>
                      <a:pt x="304" y="626"/>
                    </a:lnTo>
                    <a:lnTo>
                      <a:pt x="304" y="664"/>
                    </a:lnTo>
                    <a:lnTo>
                      <a:pt x="304" y="706"/>
                    </a:lnTo>
                    <a:lnTo>
                      <a:pt x="304" y="750"/>
                    </a:lnTo>
                    <a:lnTo>
                      <a:pt x="304" y="793"/>
                    </a:lnTo>
                    <a:lnTo>
                      <a:pt x="304" y="838"/>
                    </a:lnTo>
                    <a:lnTo>
                      <a:pt x="305" y="882"/>
                    </a:lnTo>
                    <a:lnTo>
                      <a:pt x="305" y="926"/>
                    </a:lnTo>
                    <a:lnTo>
                      <a:pt x="305" y="966"/>
                    </a:lnTo>
                    <a:lnTo>
                      <a:pt x="305" y="1004"/>
                    </a:lnTo>
                    <a:lnTo>
                      <a:pt x="305" y="1037"/>
                    </a:lnTo>
                    <a:lnTo>
                      <a:pt x="305" y="1066"/>
                    </a:lnTo>
                    <a:lnTo>
                      <a:pt x="305" y="1067"/>
                    </a:lnTo>
                    <a:lnTo>
                      <a:pt x="306" y="1073"/>
                    </a:lnTo>
                    <a:lnTo>
                      <a:pt x="310" y="1079"/>
                    </a:lnTo>
                    <a:lnTo>
                      <a:pt x="315" y="1088"/>
                    </a:lnTo>
                    <a:lnTo>
                      <a:pt x="323" y="1096"/>
                    </a:lnTo>
                    <a:lnTo>
                      <a:pt x="335" y="1103"/>
                    </a:lnTo>
                    <a:lnTo>
                      <a:pt x="351" y="1108"/>
                    </a:lnTo>
                    <a:lnTo>
                      <a:pt x="372" y="1111"/>
                    </a:lnTo>
                    <a:lnTo>
                      <a:pt x="392" y="1108"/>
                    </a:lnTo>
                    <a:lnTo>
                      <a:pt x="408" y="1103"/>
                    </a:lnTo>
                    <a:lnTo>
                      <a:pt x="420" y="1096"/>
                    </a:lnTo>
                    <a:lnTo>
                      <a:pt x="429" y="1089"/>
                    </a:lnTo>
                    <a:lnTo>
                      <a:pt x="434" y="1080"/>
                    </a:lnTo>
                    <a:lnTo>
                      <a:pt x="437" y="1073"/>
                    </a:lnTo>
                    <a:lnTo>
                      <a:pt x="438" y="1068"/>
                    </a:lnTo>
                    <a:lnTo>
                      <a:pt x="438" y="1067"/>
                    </a:lnTo>
                    <a:lnTo>
                      <a:pt x="440" y="166"/>
                    </a:lnTo>
                    <a:lnTo>
                      <a:pt x="466" y="166"/>
                    </a:lnTo>
                    <a:lnTo>
                      <a:pt x="466" y="500"/>
                    </a:lnTo>
                    <a:lnTo>
                      <a:pt x="468" y="503"/>
                    </a:lnTo>
                    <a:lnTo>
                      <a:pt x="469" y="509"/>
                    </a:lnTo>
                    <a:lnTo>
                      <a:pt x="472" y="517"/>
                    </a:lnTo>
                    <a:lnTo>
                      <a:pt x="477" y="527"/>
                    </a:lnTo>
                    <a:lnTo>
                      <a:pt x="483" y="537"/>
                    </a:lnTo>
                    <a:lnTo>
                      <a:pt x="493" y="545"/>
                    </a:lnTo>
                    <a:lnTo>
                      <a:pt x="505" y="551"/>
                    </a:lnTo>
                    <a:lnTo>
                      <a:pt x="520" y="554"/>
                    </a:lnTo>
                    <a:lnTo>
                      <a:pt x="536" y="551"/>
                    </a:lnTo>
                    <a:lnTo>
                      <a:pt x="548" y="545"/>
                    </a:lnTo>
                    <a:lnTo>
                      <a:pt x="557" y="537"/>
                    </a:lnTo>
                    <a:lnTo>
                      <a:pt x="563" y="527"/>
                    </a:lnTo>
                    <a:lnTo>
                      <a:pt x="570" y="517"/>
                    </a:lnTo>
                    <a:lnTo>
                      <a:pt x="573" y="510"/>
                    </a:lnTo>
                    <a:lnTo>
                      <a:pt x="573" y="508"/>
                    </a:lnTo>
                    <a:lnTo>
                      <a:pt x="573" y="79"/>
                    </a:lnTo>
                    <a:lnTo>
                      <a:pt x="572" y="68"/>
                    </a:lnTo>
                    <a:lnTo>
                      <a:pt x="561" y="47"/>
                    </a:lnTo>
                    <a:lnTo>
                      <a:pt x="546" y="28"/>
                    </a:lnTo>
                    <a:lnTo>
                      <a:pt x="528" y="14"/>
                    </a:lnTo>
                    <a:lnTo>
                      <a:pt x="506" y="4"/>
                    </a:lnTo>
                    <a:lnTo>
                      <a:pt x="485" y="0"/>
                    </a:lnTo>
                    <a:lnTo>
                      <a:pt x="94" y="0"/>
                    </a:lnTo>
                    <a:lnTo>
                      <a:pt x="94" y="0"/>
                    </a:lnTo>
                    <a:close/>
                  </a:path>
                </a:pathLst>
              </a:custGeom>
              <a:gradFill rotWithShape="1">
                <a:gsLst>
                  <a:gs pos="0">
                    <a:srgbClr val="9999FF"/>
                  </a:gs>
                  <a:gs pos="100000">
                    <a:srgbClr val="9999FF">
                      <a:gamma/>
                      <a:tint val="0"/>
                      <a:invGamma/>
                    </a:srgbClr>
                  </a:gs>
                </a:gsLst>
                <a:lin ang="5400000" scaled="1"/>
              </a:gradFill>
              <a:ln w="0">
                <a:noFill/>
                <a:prstDash val="solid"/>
                <a:round/>
                <a:headEnd/>
                <a:tailEnd/>
              </a:ln>
              <a:effectLst/>
            </p:spPr>
            <p:txBody>
              <a:bodyPr/>
              <a:lstStyle/>
              <a:p>
                <a:pPr>
                  <a:defRPr/>
                </a:pPr>
                <a:endParaRPr lang="zh-CN" altLang="en-US" sz="1350" kern="0">
                  <a:solidFill>
                    <a:sysClr val="windowText" lastClr="000000"/>
                  </a:solidFill>
                  <a:latin typeface="Arial" charset="0"/>
                </a:endParaRPr>
              </a:p>
            </p:txBody>
          </p:sp>
        </p:grpSp>
        <p:sp>
          <p:nvSpPr>
            <p:cNvPr id="8" name="Text Box 8"/>
            <p:cNvSpPr txBox="1">
              <a:spLocks noChangeArrowheads="1"/>
            </p:cNvSpPr>
            <p:nvPr/>
          </p:nvSpPr>
          <p:spPr bwMode="gray">
            <a:xfrm>
              <a:off x="683568" y="2853407"/>
              <a:ext cx="3418532" cy="854851"/>
            </a:xfrm>
            <a:prstGeom prst="rect">
              <a:avLst/>
            </a:prstGeom>
            <a:noFill/>
            <a:ln w="9525" algn="ctr">
              <a:noFill/>
              <a:miter lim="800000"/>
              <a:headEnd/>
              <a:tailEnd/>
            </a:ln>
          </p:spPr>
          <p:txBody>
            <a:bodyPr wrap="square">
              <a:spAutoFit/>
            </a:bodyPr>
            <a:lstStyle/>
            <a:p>
              <a:pPr>
                <a:lnSpc>
                  <a:spcPct val="200000"/>
                </a:lnSpc>
              </a:pPr>
              <a:r>
                <a:rPr lang="zh-CN" altLang="en-US" sz="2100" b="1" dirty="0">
                  <a:latin typeface="微软雅黑" pitchFamily="34" charset="-122"/>
                  <a:ea typeface="微软雅黑" pitchFamily="34" charset="-122"/>
                </a:rPr>
                <a:t>静态</a:t>
              </a:r>
              <a:r>
                <a:rPr lang="en-US" altLang="zh-CN" sz="2100" b="1" dirty="0">
                  <a:latin typeface="微软雅黑" pitchFamily="34" charset="-122"/>
                  <a:ea typeface="微软雅黑" pitchFamily="34" charset="-122"/>
                </a:rPr>
                <a:t>Web</a:t>
              </a:r>
              <a:r>
                <a:rPr lang="zh-CN" altLang="en-US" sz="2100" b="1" dirty="0">
                  <a:latin typeface="微软雅黑" pitchFamily="34" charset="-122"/>
                  <a:ea typeface="微软雅黑" pitchFamily="34" charset="-122"/>
                </a:rPr>
                <a:t>开发技术</a:t>
              </a:r>
              <a:endParaRPr lang="en-US" altLang="zh-CN" sz="2100" b="1" dirty="0">
                <a:latin typeface="微软雅黑" pitchFamily="34" charset="-122"/>
                <a:ea typeface="微软雅黑" pitchFamily="34" charset="-122"/>
              </a:endParaRPr>
            </a:p>
          </p:txBody>
        </p:sp>
      </p:grpSp>
      <p:grpSp>
        <p:nvGrpSpPr>
          <p:cNvPr id="11" name="组合 10"/>
          <p:cNvGrpSpPr>
            <a:grpSpLocks/>
          </p:cNvGrpSpPr>
          <p:nvPr/>
        </p:nvGrpSpPr>
        <p:grpSpPr bwMode="auto">
          <a:xfrm>
            <a:off x="4608910" y="1113235"/>
            <a:ext cx="3019069" cy="2343150"/>
            <a:chOff x="4621213" y="1484784"/>
            <a:chExt cx="4025425" cy="3124200"/>
          </a:xfrm>
        </p:grpSpPr>
        <p:sp>
          <p:nvSpPr>
            <p:cNvPr id="12" name="AutoShape 2"/>
            <p:cNvSpPr>
              <a:spLocks noChangeArrowheads="1"/>
            </p:cNvSpPr>
            <p:nvPr/>
          </p:nvSpPr>
          <p:spPr bwMode="gray">
            <a:xfrm>
              <a:off x="4643438" y="2322984"/>
              <a:ext cx="4003200" cy="2286000"/>
            </a:xfrm>
            <a:prstGeom prst="roundRect">
              <a:avLst>
                <a:gd name="adj" fmla="val 10347"/>
              </a:avLst>
            </a:prstGeom>
            <a:solidFill>
              <a:srgbClr val="4EA7EA"/>
            </a:solidFill>
            <a:ln w="50800">
              <a:solidFill>
                <a:srgbClr val="000000"/>
              </a:solidFill>
              <a:round/>
              <a:headEnd/>
              <a:tailEnd/>
            </a:ln>
            <a:effectLst>
              <a:outerShdw dist="107763" dir="2700000" algn="ctr" rotWithShape="0">
                <a:srgbClr val="FFFFFF">
                  <a:alpha val="50000"/>
                </a:srgbClr>
              </a:outerShdw>
            </a:effectLst>
          </p:spPr>
          <p:txBody>
            <a:bodyPr wrap="none" anchor="ctr"/>
            <a:lstStyle/>
            <a:p>
              <a:pPr>
                <a:defRPr/>
              </a:pPr>
              <a:endParaRPr lang="zh-CN" altLang="en-US" sz="1350" kern="0">
                <a:solidFill>
                  <a:sysClr val="windowText" lastClr="000000"/>
                </a:solidFill>
                <a:latin typeface="Arial" charset="0"/>
              </a:endParaRPr>
            </a:p>
          </p:txBody>
        </p:sp>
        <p:sp>
          <p:nvSpPr>
            <p:cNvPr id="13" name="Text Box 9"/>
            <p:cNvSpPr txBox="1">
              <a:spLocks noChangeArrowheads="1"/>
            </p:cNvSpPr>
            <p:nvPr/>
          </p:nvSpPr>
          <p:spPr bwMode="gray">
            <a:xfrm>
              <a:off x="5364088" y="2853407"/>
              <a:ext cx="3263425" cy="854851"/>
            </a:xfrm>
            <a:prstGeom prst="rect">
              <a:avLst/>
            </a:prstGeom>
            <a:noFill/>
            <a:ln w="9525" algn="ctr">
              <a:noFill/>
              <a:miter lim="800000"/>
              <a:headEnd/>
              <a:tailEnd/>
            </a:ln>
          </p:spPr>
          <p:txBody>
            <a:bodyPr wrap="square">
              <a:spAutoFit/>
            </a:bodyPr>
            <a:lstStyle/>
            <a:p>
              <a:pPr>
                <a:lnSpc>
                  <a:spcPct val="200000"/>
                </a:lnSpc>
              </a:pPr>
              <a:r>
                <a:rPr lang="zh-CN" altLang="en-US" sz="2100" b="1" dirty="0">
                  <a:latin typeface="微软雅黑" pitchFamily="34" charset="-122"/>
                  <a:ea typeface="微软雅黑" pitchFamily="34" charset="-122"/>
                </a:rPr>
                <a:t>动态</a:t>
              </a:r>
              <a:r>
                <a:rPr lang="en-US" altLang="zh-CN" sz="2100" b="1" dirty="0">
                  <a:latin typeface="微软雅黑" pitchFamily="34" charset="-122"/>
                  <a:ea typeface="微软雅黑" pitchFamily="34" charset="-122"/>
                </a:rPr>
                <a:t>Web</a:t>
              </a:r>
              <a:r>
                <a:rPr lang="zh-CN" altLang="en-US" sz="2100" b="1" dirty="0">
                  <a:latin typeface="微软雅黑" pitchFamily="34" charset="-122"/>
                  <a:ea typeface="微软雅黑" pitchFamily="34" charset="-122"/>
                </a:rPr>
                <a:t>开发技术</a:t>
              </a:r>
              <a:endParaRPr lang="en-US" altLang="zh-CN" sz="2100" b="1" dirty="0">
                <a:latin typeface="微软雅黑" pitchFamily="34" charset="-122"/>
                <a:ea typeface="微软雅黑" pitchFamily="34" charset="-122"/>
              </a:endParaRPr>
            </a:p>
          </p:txBody>
        </p:sp>
        <p:grpSp>
          <p:nvGrpSpPr>
            <p:cNvPr id="14" name="Group 10"/>
            <p:cNvGrpSpPr>
              <a:grpSpLocks/>
            </p:cNvGrpSpPr>
            <p:nvPr/>
          </p:nvGrpSpPr>
          <p:grpSpPr bwMode="auto">
            <a:xfrm>
              <a:off x="4621213" y="1484784"/>
              <a:ext cx="790575" cy="1976437"/>
              <a:chOff x="2880" y="1344"/>
              <a:chExt cx="498" cy="1245"/>
            </a:xfrm>
          </p:grpSpPr>
          <p:sp>
            <p:nvSpPr>
              <p:cNvPr id="15" name="Freeform 11"/>
              <p:cNvSpPr>
                <a:spLocks/>
              </p:cNvSpPr>
              <p:nvPr/>
            </p:nvSpPr>
            <p:spPr bwMode="gray">
              <a:xfrm>
                <a:off x="3001" y="1344"/>
                <a:ext cx="233" cy="254"/>
              </a:xfrm>
              <a:custGeom>
                <a:avLst/>
                <a:gdLst/>
                <a:ahLst/>
                <a:cxnLst>
                  <a:cxn ang="0">
                    <a:pos x="133" y="0"/>
                  </a:cxn>
                  <a:cxn ang="0">
                    <a:pos x="161" y="3"/>
                  </a:cxn>
                  <a:cxn ang="0">
                    <a:pos x="186" y="12"/>
                  </a:cxn>
                  <a:cxn ang="0">
                    <a:pos x="209" y="25"/>
                  </a:cxn>
                  <a:cxn ang="0">
                    <a:pos x="228" y="42"/>
                  </a:cxn>
                  <a:cxn ang="0">
                    <a:pos x="245" y="64"/>
                  </a:cxn>
                  <a:cxn ang="0">
                    <a:pos x="257" y="88"/>
                  </a:cxn>
                  <a:cxn ang="0">
                    <a:pos x="265" y="116"/>
                  </a:cxn>
                  <a:cxn ang="0">
                    <a:pos x="267" y="146"/>
                  </a:cxn>
                  <a:cxn ang="0">
                    <a:pos x="265" y="175"/>
                  </a:cxn>
                  <a:cxn ang="0">
                    <a:pos x="257" y="203"/>
                  </a:cxn>
                  <a:cxn ang="0">
                    <a:pos x="245" y="227"/>
                  </a:cxn>
                  <a:cxn ang="0">
                    <a:pos x="228" y="249"/>
                  </a:cxn>
                  <a:cxn ang="0">
                    <a:pos x="209" y="267"/>
                  </a:cxn>
                  <a:cxn ang="0">
                    <a:pos x="186" y="281"/>
                  </a:cxn>
                  <a:cxn ang="0">
                    <a:pos x="161" y="289"/>
                  </a:cxn>
                  <a:cxn ang="0">
                    <a:pos x="133" y="292"/>
                  </a:cxn>
                  <a:cxn ang="0">
                    <a:pos x="103" y="288"/>
                  </a:cxn>
                  <a:cxn ang="0">
                    <a:pos x="75" y="277"/>
                  </a:cxn>
                  <a:cxn ang="0">
                    <a:pos x="51" y="260"/>
                  </a:cxn>
                  <a:cxn ang="0">
                    <a:pos x="29" y="237"/>
                  </a:cxn>
                  <a:cxn ang="0">
                    <a:pos x="13" y="210"/>
                  </a:cxn>
                  <a:cxn ang="0">
                    <a:pos x="4" y="178"/>
                  </a:cxn>
                  <a:cxn ang="0">
                    <a:pos x="0" y="146"/>
                  </a:cxn>
                  <a:cxn ang="0">
                    <a:pos x="4" y="113"/>
                  </a:cxn>
                  <a:cxn ang="0">
                    <a:pos x="13" y="81"/>
                  </a:cxn>
                  <a:cxn ang="0">
                    <a:pos x="29" y="54"/>
                  </a:cxn>
                  <a:cxn ang="0">
                    <a:pos x="51" y="32"/>
                  </a:cxn>
                  <a:cxn ang="0">
                    <a:pos x="75" y="14"/>
                  </a:cxn>
                  <a:cxn ang="0">
                    <a:pos x="103" y="3"/>
                  </a:cxn>
                  <a:cxn ang="0">
                    <a:pos x="133" y="0"/>
                  </a:cxn>
                </a:cxnLst>
                <a:rect l="0" t="0" r="r" b="b"/>
                <a:pathLst>
                  <a:path w="267" h="292">
                    <a:moveTo>
                      <a:pt x="133" y="0"/>
                    </a:moveTo>
                    <a:lnTo>
                      <a:pt x="161" y="3"/>
                    </a:lnTo>
                    <a:lnTo>
                      <a:pt x="186" y="12"/>
                    </a:lnTo>
                    <a:lnTo>
                      <a:pt x="209" y="25"/>
                    </a:lnTo>
                    <a:lnTo>
                      <a:pt x="228" y="42"/>
                    </a:lnTo>
                    <a:lnTo>
                      <a:pt x="245" y="64"/>
                    </a:lnTo>
                    <a:lnTo>
                      <a:pt x="257" y="88"/>
                    </a:lnTo>
                    <a:lnTo>
                      <a:pt x="265" y="116"/>
                    </a:lnTo>
                    <a:lnTo>
                      <a:pt x="267" y="146"/>
                    </a:lnTo>
                    <a:lnTo>
                      <a:pt x="265" y="175"/>
                    </a:lnTo>
                    <a:lnTo>
                      <a:pt x="257" y="203"/>
                    </a:lnTo>
                    <a:lnTo>
                      <a:pt x="245" y="227"/>
                    </a:lnTo>
                    <a:lnTo>
                      <a:pt x="228" y="249"/>
                    </a:lnTo>
                    <a:lnTo>
                      <a:pt x="209" y="267"/>
                    </a:lnTo>
                    <a:lnTo>
                      <a:pt x="186" y="281"/>
                    </a:lnTo>
                    <a:lnTo>
                      <a:pt x="161" y="289"/>
                    </a:lnTo>
                    <a:lnTo>
                      <a:pt x="133" y="292"/>
                    </a:lnTo>
                    <a:lnTo>
                      <a:pt x="103" y="288"/>
                    </a:lnTo>
                    <a:lnTo>
                      <a:pt x="75" y="277"/>
                    </a:lnTo>
                    <a:lnTo>
                      <a:pt x="51" y="260"/>
                    </a:lnTo>
                    <a:lnTo>
                      <a:pt x="29" y="237"/>
                    </a:lnTo>
                    <a:lnTo>
                      <a:pt x="13" y="210"/>
                    </a:lnTo>
                    <a:lnTo>
                      <a:pt x="4" y="178"/>
                    </a:lnTo>
                    <a:lnTo>
                      <a:pt x="0" y="146"/>
                    </a:lnTo>
                    <a:lnTo>
                      <a:pt x="4" y="113"/>
                    </a:lnTo>
                    <a:lnTo>
                      <a:pt x="13" y="81"/>
                    </a:lnTo>
                    <a:lnTo>
                      <a:pt x="29" y="54"/>
                    </a:lnTo>
                    <a:lnTo>
                      <a:pt x="51" y="32"/>
                    </a:lnTo>
                    <a:lnTo>
                      <a:pt x="75" y="14"/>
                    </a:lnTo>
                    <a:lnTo>
                      <a:pt x="103" y="3"/>
                    </a:lnTo>
                    <a:lnTo>
                      <a:pt x="133" y="0"/>
                    </a:lnTo>
                    <a:close/>
                  </a:path>
                </a:pathLst>
              </a:custGeom>
              <a:gradFill rotWithShape="1">
                <a:gsLst>
                  <a:gs pos="0">
                    <a:srgbClr val="4EA7EA"/>
                  </a:gs>
                  <a:gs pos="100000">
                    <a:srgbClr val="4EA7EA">
                      <a:gamma/>
                      <a:tint val="0"/>
                      <a:invGamma/>
                    </a:srgbClr>
                  </a:gs>
                </a:gsLst>
                <a:lin ang="5400000" scaled="1"/>
              </a:gradFill>
              <a:ln w="0">
                <a:noFill/>
                <a:prstDash val="solid"/>
                <a:round/>
                <a:headEnd/>
                <a:tailEnd/>
              </a:ln>
              <a:effectLst/>
            </p:spPr>
            <p:txBody>
              <a:bodyPr/>
              <a:lstStyle/>
              <a:p>
                <a:pPr>
                  <a:defRPr/>
                </a:pPr>
                <a:endParaRPr lang="zh-CN" altLang="en-US" sz="1350" kern="0">
                  <a:solidFill>
                    <a:sysClr val="windowText" lastClr="000000"/>
                  </a:solidFill>
                  <a:latin typeface="Arial" charset="0"/>
                </a:endParaRPr>
              </a:p>
            </p:txBody>
          </p:sp>
          <p:sp>
            <p:nvSpPr>
              <p:cNvPr id="16" name="Freeform 12"/>
              <p:cNvSpPr>
                <a:spLocks/>
              </p:cNvSpPr>
              <p:nvPr/>
            </p:nvSpPr>
            <p:spPr bwMode="gray">
              <a:xfrm>
                <a:off x="2880" y="1625"/>
                <a:ext cx="498" cy="964"/>
              </a:xfrm>
              <a:custGeom>
                <a:avLst/>
                <a:gdLst/>
                <a:ahLst/>
                <a:cxnLst>
                  <a:cxn ang="0">
                    <a:pos x="72" y="5"/>
                  </a:cxn>
                  <a:cxn ang="0">
                    <a:pos x="30" y="32"/>
                  </a:cxn>
                  <a:cxn ang="0">
                    <a:pos x="4" y="75"/>
                  </a:cxn>
                  <a:cxn ang="0">
                    <a:pos x="0" y="509"/>
                  </a:cxn>
                  <a:cxn ang="0">
                    <a:pos x="1" y="516"/>
                  </a:cxn>
                  <a:cxn ang="0">
                    <a:pos x="9" y="533"/>
                  </a:cxn>
                  <a:cxn ang="0">
                    <a:pos x="26" y="550"/>
                  </a:cxn>
                  <a:cxn ang="0">
                    <a:pos x="56" y="557"/>
                  </a:cxn>
                  <a:cxn ang="0">
                    <a:pos x="84" y="551"/>
                  </a:cxn>
                  <a:cxn ang="0">
                    <a:pos x="100" y="534"/>
                  </a:cxn>
                  <a:cxn ang="0">
                    <a:pos x="106" y="516"/>
                  </a:cxn>
                  <a:cxn ang="0">
                    <a:pos x="108" y="503"/>
                  </a:cxn>
                  <a:cxn ang="0">
                    <a:pos x="108" y="166"/>
                  </a:cxn>
                  <a:cxn ang="0">
                    <a:pos x="135" y="1066"/>
                  </a:cxn>
                  <a:cxn ang="0">
                    <a:pos x="138" y="1073"/>
                  </a:cxn>
                  <a:cxn ang="0">
                    <a:pos x="151" y="1089"/>
                  </a:cxn>
                  <a:cxn ang="0">
                    <a:pos x="174" y="1105"/>
                  </a:cxn>
                  <a:cxn ang="0">
                    <a:pos x="199" y="1111"/>
                  </a:cxn>
                  <a:cxn ang="0">
                    <a:pos x="227" y="1110"/>
                  </a:cxn>
                  <a:cxn ang="0">
                    <a:pos x="255" y="1097"/>
                  </a:cxn>
                  <a:cxn ang="0">
                    <a:pos x="272" y="1080"/>
                  </a:cxn>
                  <a:cxn ang="0">
                    <a:pos x="278" y="1068"/>
                  </a:cxn>
                  <a:cxn ang="0">
                    <a:pos x="279" y="499"/>
                  </a:cxn>
                  <a:cxn ang="0">
                    <a:pos x="302" y="503"/>
                  </a:cxn>
                  <a:cxn ang="0">
                    <a:pos x="302" y="534"/>
                  </a:cxn>
                  <a:cxn ang="0">
                    <a:pos x="304" y="590"/>
                  </a:cxn>
                  <a:cxn ang="0">
                    <a:pos x="304" y="664"/>
                  </a:cxn>
                  <a:cxn ang="0">
                    <a:pos x="304" y="750"/>
                  </a:cxn>
                  <a:cxn ang="0">
                    <a:pos x="304" y="838"/>
                  </a:cxn>
                  <a:cxn ang="0">
                    <a:pos x="305" y="926"/>
                  </a:cxn>
                  <a:cxn ang="0">
                    <a:pos x="305" y="1004"/>
                  </a:cxn>
                  <a:cxn ang="0">
                    <a:pos x="305" y="1066"/>
                  </a:cxn>
                  <a:cxn ang="0">
                    <a:pos x="306" y="1073"/>
                  </a:cxn>
                  <a:cxn ang="0">
                    <a:pos x="315" y="1088"/>
                  </a:cxn>
                  <a:cxn ang="0">
                    <a:pos x="335" y="1103"/>
                  </a:cxn>
                  <a:cxn ang="0">
                    <a:pos x="372" y="1111"/>
                  </a:cxn>
                  <a:cxn ang="0">
                    <a:pos x="408" y="1103"/>
                  </a:cxn>
                  <a:cxn ang="0">
                    <a:pos x="429" y="1089"/>
                  </a:cxn>
                  <a:cxn ang="0">
                    <a:pos x="437" y="1073"/>
                  </a:cxn>
                  <a:cxn ang="0">
                    <a:pos x="438" y="1067"/>
                  </a:cxn>
                  <a:cxn ang="0">
                    <a:pos x="466" y="166"/>
                  </a:cxn>
                  <a:cxn ang="0">
                    <a:pos x="468" y="503"/>
                  </a:cxn>
                  <a:cxn ang="0">
                    <a:pos x="472" y="517"/>
                  </a:cxn>
                  <a:cxn ang="0">
                    <a:pos x="483" y="537"/>
                  </a:cxn>
                  <a:cxn ang="0">
                    <a:pos x="505" y="551"/>
                  </a:cxn>
                  <a:cxn ang="0">
                    <a:pos x="536" y="551"/>
                  </a:cxn>
                  <a:cxn ang="0">
                    <a:pos x="557" y="537"/>
                  </a:cxn>
                  <a:cxn ang="0">
                    <a:pos x="570" y="517"/>
                  </a:cxn>
                  <a:cxn ang="0">
                    <a:pos x="573" y="508"/>
                  </a:cxn>
                  <a:cxn ang="0">
                    <a:pos x="572" y="68"/>
                  </a:cxn>
                  <a:cxn ang="0">
                    <a:pos x="546" y="28"/>
                  </a:cxn>
                  <a:cxn ang="0">
                    <a:pos x="506" y="4"/>
                  </a:cxn>
                  <a:cxn ang="0">
                    <a:pos x="94" y="0"/>
                  </a:cxn>
                </a:cxnLst>
                <a:rect l="0" t="0" r="r" b="b"/>
                <a:pathLst>
                  <a:path w="573" h="1111">
                    <a:moveTo>
                      <a:pt x="94" y="0"/>
                    </a:moveTo>
                    <a:lnTo>
                      <a:pt x="72" y="5"/>
                    </a:lnTo>
                    <a:lnTo>
                      <a:pt x="50" y="16"/>
                    </a:lnTo>
                    <a:lnTo>
                      <a:pt x="30" y="32"/>
                    </a:lnTo>
                    <a:lnTo>
                      <a:pt x="15" y="53"/>
                    </a:lnTo>
                    <a:lnTo>
                      <a:pt x="4" y="75"/>
                    </a:lnTo>
                    <a:lnTo>
                      <a:pt x="0" y="99"/>
                    </a:lnTo>
                    <a:lnTo>
                      <a:pt x="0" y="509"/>
                    </a:lnTo>
                    <a:lnTo>
                      <a:pt x="0" y="511"/>
                    </a:lnTo>
                    <a:lnTo>
                      <a:pt x="1" y="516"/>
                    </a:lnTo>
                    <a:lnTo>
                      <a:pt x="4" y="525"/>
                    </a:lnTo>
                    <a:lnTo>
                      <a:pt x="9" y="533"/>
                    </a:lnTo>
                    <a:lnTo>
                      <a:pt x="16" y="543"/>
                    </a:lnTo>
                    <a:lnTo>
                      <a:pt x="26" y="550"/>
                    </a:lnTo>
                    <a:lnTo>
                      <a:pt x="39" y="556"/>
                    </a:lnTo>
                    <a:lnTo>
                      <a:pt x="56" y="557"/>
                    </a:lnTo>
                    <a:lnTo>
                      <a:pt x="72" y="556"/>
                    </a:lnTo>
                    <a:lnTo>
                      <a:pt x="84" y="551"/>
                    </a:lnTo>
                    <a:lnTo>
                      <a:pt x="92" y="543"/>
                    </a:lnTo>
                    <a:lnTo>
                      <a:pt x="100" y="534"/>
                    </a:lnTo>
                    <a:lnTo>
                      <a:pt x="103" y="525"/>
                    </a:lnTo>
                    <a:lnTo>
                      <a:pt x="106" y="516"/>
                    </a:lnTo>
                    <a:lnTo>
                      <a:pt x="107" y="508"/>
                    </a:lnTo>
                    <a:lnTo>
                      <a:pt x="108" y="503"/>
                    </a:lnTo>
                    <a:lnTo>
                      <a:pt x="108" y="500"/>
                    </a:lnTo>
                    <a:lnTo>
                      <a:pt x="108" y="166"/>
                    </a:lnTo>
                    <a:lnTo>
                      <a:pt x="134" y="167"/>
                    </a:lnTo>
                    <a:lnTo>
                      <a:pt x="135" y="1066"/>
                    </a:lnTo>
                    <a:lnTo>
                      <a:pt x="136" y="1068"/>
                    </a:lnTo>
                    <a:lnTo>
                      <a:pt x="138" y="1073"/>
                    </a:lnTo>
                    <a:lnTo>
                      <a:pt x="143" y="1080"/>
                    </a:lnTo>
                    <a:lnTo>
                      <a:pt x="151" y="1089"/>
                    </a:lnTo>
                    <a:lnTo>
                      <a:pt x="162" y="1097"/>
                    </a:lnTo>
                    <a:lnTo>
                      <a:pt x="174" y="1105"/>
                    </a:lnTo>
                    <a:lnTo>
                      <a:pt x="189" y="1110"/>
                    </a:lnTo>
                    <a:lnTo>
                      <a:pt x="199" y="1111"/>
                    </a:lnTo>
                    <a:lnTo>
                      <a:pt x="217" y="1111"/>
                    </a:lnTo>
                    <a:lnTo>
                      <a:pt x="227" y="1110"/>
                    </a:lnTo>
                    <a:lnTo>
                      <a:pt x="243" y="1105"/>
                    </a:lnTo>
                    <a:lnTo>
                      <a:pt x="255" y="1097"/>
                    </a:lnTo>
                    <a:lnTo>
                      <a:pt x="265" y="1089"/>
                    </a:lnTo>
                    <a:lnTo>
                      <a:pt x="272" y="1080"/>
                    </a:lnTo>
                    <a:lnTo>
                      <a:pt x="276" y="1073"/>
                    </a:lnTo>
                    <a:lnTo>
                      <a:pt x="278" y="1068"/>
                    </a:lnTo>
                    <a:lnTo>
                      <a:pt x="279" y="1066"/>
                    </a:lnTo>
                    <a:lnTo>
                      <a:pt x="279" y="499"/>
                    </a:lnTo>
                    <a:lnTo>
                      <a:pt x="302" y="499"/>
                    </a:lnTo>
                    <a:lnTo>
                      <a:pt x="302" y="503"/>
                    </a:lnTo>
                    <a:lnTo>
                      <a:pt x="302" y="515"/>
                    </a:lnTo>
                    <a:lnTo>
                      <a:pt x="302" y="534"/>
                    </a:lnTo>
                    <a:lnTo>
                      <a:pt x="302" y="560"/>
                    </a:lnTo>
                    <a:lnTo>
                      <a:pt x="304" y="590"/>
                    </a:lnTo>
                    <a:lnTo>
                      <a:pt x="304" y="626"/>
                    </a:lnTo>
                    <a:lnTo>
                      <a:pt x="304" y="664"/>
                    </a:lnTo>
                    <a:lnTo>
                      <a:pt x="304" y="706"/>
                    </a:lnTo>
                    <a:lnTo>
                      <a:pt x="304" y="750"/>
                    </a:lnTo>
                    <a:lnTo>
                      <a:pt x="304" y="793"/>
                    </a:lnTo>
                    <a:lnTo>
                      <a:pt x="304" y="838"/>
                    </a:lnTo>
                    <a:lnTo>
                      <a:pt x="305" y="882"/>
                    </a:lnTo>
                    <a:lnTo>
                      <a:pt x="305" y="926"/>
                    </a:lnTo>
                    <a:lnTo>
                      <a:pt x="305" y="966"/>
                    </a:lnTo>
                    <a:lnTo>
                      <a:pt x="305" y="1004"/>
                    </a:lnTo>
                    <a:lnTo>
                      <a:pt x="305" y="1037"/>
                    </a:lnTo>
                    <a:lnTo>
                      <a:pt x="305" y="1066"/>
                    </a:lnTo>
                    <a:lnTo>
                      <a:pt x="305" y="1067"/>
                    </a:lnTo>
                    <a:lnTo>
                      <a:pt x="306" y="1073"/>
                    </a:lnTo>
                    <a:lnTo>
                      <a:pt x="310" y="1079"/>
                    </a:lnTo>
                    <a:lnTo>
                      <a:pt x="315" y="1088"/>
                    </a:lnTo>
                    <a:lnTo>
                      <a:pt x="323" y="1096"/>
                    </a:lnTo>
                    <a:lnTo>
                      <a:pt x="335" y="1103"/>
                    </a:lnTo>
                    <a:lnTo>
                      <a:pt x="351" y="1108"/>
                    </a:lnTo>
                    <a:lnTo>
                      <a:pt x="372" y="1111"/>
                    </a:lnTo>
                    <a:lnTo>
                      <a:pt x="392" y="1108"/>
                    </a:lnTo>
                    <a:lnTo>
                      <a:pt x="408" y="1103"/>
                    </a:lnTo>
                    <a:lnTo>
                      <a:pt x="420" y="1096"/>
                    </a:lnTo>
                    <a:lnTo>
                      <a:pt x="429" y="1089"/>
                    </a:lnTo>
                    <a:lnTo>
                      <a:pt x="434" y="1080"/>
                    </a:lnTo>
                    <a:lnTo>
                      <a:pt x="437" y="1073"/>
                    </a:lnTo>
                    <a:lnTo>
                      <a:pt x="438" y="1068"/>
                    </a:lnTo>
                    <a:lnTo>
                      <a:pt x="438" y="1067"/>
                    </a:lnTo>
                    <a:lnTo>
                      <a:pt x="440" y="166"/>
                    </a:lnTo>
                    <a:lnTo>
                      <a:pt x="466" y="166"/>
                    </a:lnTo>
                    <a:lnTo>
                      <a:pt x="466" y="500"/>
                    </a:lnTo>
                    <a:lnTo>
                      <a:pt x="468" y="503"/>
                    </a:lnTo>
                    <a:lnTo>
                      <a:pt x="469" y="509"/>
                    </a:lnTo>
                    <a:lnTo>
                      <a:pt x="472" y="517"/>
                    </a:lnTo>
                    <a:lnTo>
                      <a:pt x="477" y="527"/>
                    </a:lnTo>
                    <a:lnTo>
                      <a:pt x="483" y="537"/>
                    </a:lnTo>
                    <a:lnTo>
                      <a:pt x="493" y="545"/>
                    </a:lnTo>
                    <a:lnTo>
                      <a:pt x="505" y="551"/>
                    </a:lnTo>
                    <a:lnTo>
                      <a:pt x="520" y="554"/>
                    </a:lnTo>
                    <a:lnTo>
                      <a:pt x="536" y="551"/>
                    </a:lnTo>
                    <a:lnTo>
                      <a:pt x="548" y="545"/>
                    </a:lnTo>
                    <a:lnTo>
                      <a:pt x="557" y="537"/>
                    </a:lnTo>
                    <a:lnTo>
                      <a:pt x="563" y="527"/>
                    </a:lnTo>
                    <a:lnTo>
                      <a:pt x="570" y="517"/>
                    </a:lnTo>
                    <a:lnTo>
                      <a:pt x="573" y="510"/>
                    </a:lnTo>
                    <a:lnTo>
                      <a:pt x="573" y="508"/>
                    </a:lnTo>
                    <a:lnTo>
                      <a:pt x="573" y="79"/>
                    </a:lnTo>
                    <a:lnTo>
                      <a:pt x="572" y="68"/>
                    </a:lnTo>
                    <a:lnTo>
                      <a:pt x="561" y="47"/>
                    </a:lnTo>
                    <a:lnTo>
                      <a:pt x="546" y="28"/>
                    </a:lnTo>
                    <a:lnTo>
                      <a:pt x="528" y="14"/>
                    </a:lnTo>
                    <a:lnTo>
                      <a:pt x="506" y="4"/>
                    </a:lnTo>
                    <a:lnTo>
                      <a:pt x="485" y="0"/>
                    </a:lnTo>
                    <a:lnTo>
                      <a:pt x="94" y="0"/>
                    </a:lnTo>
                    <a:lnTo>
                      <a:pt x="94" y="0"/>
                    </a:lnTo>
                    <a:close/>
                  </a:path>
                </a:pathLst>
              </a:custGeom>
              <a:gradFill rotWithShape="1">
                <a:gsLst>
                  <a:gs pos="0">
                    <a:srgbClr val="4EA7EA"/>
                  </a:gs>
                  <a:gs pos="100000">
                    <a:srgbClr val="4EA7EA">
                      <a:gamma/>
                      <a:tint val="0"/>
                      <a:invGamma/>
                    </a:srgbClr>
                  </a:gs>
                </a:gsLst>
                <a:lin ang="5400000" scaled="1"/>
              </a:gradFill>
              <a:ln w="0">
                <a:noFill/>
                <a:prstDash val="solid"/>
                <a:round/>
                <a:headEnd/>
                <a:tailEnd/>
              </a:ln>
              <a:effectLst/>
            </p:spPr>
            <p:txBody>
              <a:bodyPr/>
              <a:lstStyle/>
              <a:p>
                <a:pPr>
                  <a:defRPr/>
                </a:pPr>
                <a:endParaRPr lang="zh-CN" altLang="en-US" sz="1350" kern="0">
                  <a:solidFill>
                    <a:sysClr val="windowText" lastClr="000000"/>
                  </a:solidFill>
                  <a:latin typeface="Arial" charset="0"/>
                </a:endParaRPr>
              </a:p>
            </p:txBody>
          </p:sp>
        </p:grpSp>
      </p:grpSp>
    </p:spTree>
    <p:extLst>
      <p:ext uri="{BB962C8B-B14F-4D97-AF65-F5344CB8AC3E}">
        <p14:creationId xmlns:p14="http://schemas.microsoft.com/office/powerpoint/2010/main" val="240054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25</a:t>
            </a:fld>
            <a:r>
              <a:rPr lang="en-US" altLang="zh-CN"/>
              <a:t>-</a:t>
            </a:r>
            <a:endParaRPr lang="zh-CN" altLang="en-US" dirty="0"/>
          </a:p>
        </p:txBody>
      </p:sp>
      <p:grpSp>
        <p:nvGrpSpPr>
          <p:cNvPr id="6" name="组合 5"/>
          <p:cNvGrpSpPr/>
          <p:nvPr/>
        </p:nvGrpSpPr>
        <p:grpSpPr>
          <a:xfrm>
            <a:off x="1691208" y="1267141"/>
            <a:ext cx="5473081" cy="2492741"/>
            <a:chOff x="755650" y="1700213"/>
            <a:chExt cx="7704138" cy="3395662"/>
          </a:xfrm>
        </p:grpSpPr>
        <p:sp>
          <p:nvSpPr>
            <p:cNvPr id="7" name="tower"/>
            <p:cNvSpPr>
              <a:spLocks noEditPoints="1" noChangeArrowheads="1"/>
            </p:cNvSpPr>
            <p:nvPr/>
          </p:nvSpPr>
          <p:spPr bwMode="auto">
            <a:xfrm>
              <a:off x="4119563" y="2524125"/>
              <a:ext cx="904875" cy="1809750"/>
            </a:xfrm>
            <a:custGeom>
              <a:avLst/>
              <a:gdLst>
                <a:gd name="T0" fmla="*/ 0 w 21600"/>
                <a:gd name="T1" fmla="*/ 2147483647 h 21600"/>
                <a:gd name="T2" fmla="*/ 2147483647 w 21600"/>
                <a:gd name="T3" fmla="*/ 0 h 21600"/>
                <a:gd name="T4" fmla="*/ 2147483647 w 21600"/>
                <a:gd name="T5" fmla="*/ 0 h 21600"/>
                <a:gd name="T6" fmla="*/ 2147483647 w 21600"/>
                <a:gd name="T7" fmla="*/ 0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w 21600"/>
                <a:gd name="T17" fmla="*/ 2147483647 h 21600"/>
                <a:gd name="T18" fmla="*/ 0 w 21600"/>
                <a:gd name="T19" fmla="*/ 2147483647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459 w 21600"/>
                <a:gd name="T31" fmla="*/ 22540 h 21600"/>
                <a:gd name="T32" fmla="*/ 21485 w 21600"/>
                <a:gd name="T33" fmla="*/ 27000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rgbClr val="FFFFCC"/>
            </a:solidFill>
            <a:ln w="9525">
              <a:solidFill>
                <a:srgbClr val="000000"/>
              </a:solidFill>
              <a:miter lim="800000"/>
              <a:headEnd/>
              <a:tailEnd/>
            </a:ln>
          </p:spPr>
          <p:txBody>
            <a:bodyPr/>
            <a:lstStyle/>
            <a:p>
              <a:endParaRPr lang="zh-CN" altLang="en-US" sz="1350"/>
            </a:p>
          </p:txBody>
        </p:sp>
        <p:sp>
          <p:nvSpPr>
            <p:cNvPr id="8" name="computr3"/>
            <p:cNvSpPr>
              <a:spLocks noEditPoints="1" noChangeArrowheads="1"/>
            </p:cNvSpPr>
            <p:nvPr/>
          </p:nvSpPr>
          <p:spPr bwMode="auto">
            <a:xfrm>
              <a:off x="755650" y="1700213"/>
              <a:ext cx="1152525" cy="903287"/>
            </a:xfrm>
            <a:custGeom>
              <a:avLst/>
              <a:gdLst>
                <a:gd name="T0" fmla="*/ 0 w 21600"/>
                <a:gd name="T1" fmla="*/ 2147483647 h 21600"/>
                <a:gd name="T2" fmla="*/ 2147483647 w 21600"/>
                <a:gd name="T3" fmla="*/ 0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7811 w 21600"/>
                <a:gd name="T13" fmla="*/ 2584 h 21600"/>
                <a:gd name="T14" fmla="*/ 16359 w 21600"/>
                <a:gd name="T15" fmla="*/ 11764 h 21600"/>
              </a:gdLst>
              <a:ahLst/>
              <a:cxnLst>
                <a:cxn ang="T8">
                  <a:pos x="T0" y="T1"/>
                </a:cxn>
                <a:cxn ang="T9">
                  <a:pos x="T2" y="T3"/>
                </a:cxn>
                <a:cxn ang="T10">
                  <a:pos x="T4" y="T5"/>
                </a:cxn>
                <a:cxn ang="T11">
                  <a:pos x="T6" y="T7"/>
                </a:cxn>
              </a:cxnLst>
              <a:rect l="T12" t="T13" r="T14" b="T15"/>
              <a:pathLst>
                <a:path w="21600" h="21600" extrusionOk="0">
                  <a:moveTo>
                    <a:pt x="18250" y="17743"/>
                  </a:moveTo>
                  <a:lnTo>
                    <a:pt x="17557" y="16971"/>
                  </a:lnTo>
                  <a:lnTo>
                    <a:pt x="5429" y="16971"/>
                  </a:lnTo>
                  <a:lnTo>
                    <a:pt x="4736" y="17743"/>
                  </a:lnTo>
                  <a:lnTo>
                    <a:pt x="18250" y="17743"/>
                  </a:lnTo>
                  <a:close/>
                </a:path>
                <a:path w="21600" h="21600" extrusionOk="0">
                  <a:moveTo>
                    <a:pt x="18250" y="17743"/>
                  </a:moveTo>
                  <a:moveTo>
                    <a:pt x="19405" y="19131"/>
                  </a:moveTo>
                  <a:lnTo>
                    <a:pt x="18712" y="18360"/>
                  </a:lnTo>
                  <a:lnTo>
                    <a:pt x="4274" y="18360"/>
                  </a:lnTo>
                  <a:lnTo>
                    <a:pt x="3581" y="19131"/>
                  </a:lnTo>
                  <a:lnTo>
                    <a:pt x="19405" y="19131"/>
                  </a:lnTo>
                  <a:close/>
                </a:path>
                <a:path w="21600" h="21600" extrusionOk="0">
                  <a:moveTo>
                    <a:pt x="19405" y="19131"/>
                  </a:moveTo>
                  <a:moveTo>
                    <a:pt x="20560" y="20520"/>
                  </a:moveTo>
                  <a:lnTo>
                    <a:pt x="19867" y="19749"/>
                  </a:lnTo>
                  <a:lnTo>
                    <a:pt x="3119" y="19749"/>
                  </a:lnTo>
                  <a:lnTo>
                    <a:pt x="2426" y="20520"/>
                  </a:lnTo>
                  <a:lnTo>
                    <a:pt x="20560" y="20520"/>
                  </a:lnTo>
                  <a:close/>
                </a:path>
                <a:path w="21600" h="21600" extrusionOk="0">
                  <a:moveTo>
                    <a:pt x="20560" y="20520"/>
                  </a:moveTo>
                  <a:moveTo>
                    <a:pt x="4620" y="16971"/>
                  </a:moveTo>
                  <a:lnTo>
                    <a:pt x="5313" y="16200"/>
                  </a:lnTo>
                  <a:lnTo>
                    <a:pt x="7624" y="16200"/>
                  </a:lnTo>
                  <a:lnTo>
                    <a:pt x="7624" y="14194"/>
                  </a:lnTo>
                  <a:lnTo>
                    <a:pt x="5891" y="14194"/>
                  </a:lnTo>
                  <a:lnTo>
                    <a:pt x="5891" y="0"/>
                  </a:lnTo>
                  <a:lnTo>
                    <a:pt x="12013" y="0"/>
                  </a:lnTo>
                  <a:lnTo>
                    <a:pt x="18135" y="0"/>
                  </a:lnTo>
                  <a:lnTo>
                    <a:pt x="18135" y="10800"/>
                  </a:lnTo>
                  <a:lnTo>
                    <a:pt x="18135" y="14194"/>
                  </a:lnTo>
                  <a:lnTo>
                    <a:pt x="16402" y="14194"/>
                  </a:lnTo>
                  <a:lnTo>
                    <a:pt x="16402" y="16200"/>
                  </a:lnTo>
                  <a:lnTo>
                    <a:pt x="17788" y="16200"/>
                  </a:lnTo>
                  <a:lnTo>
                    <a:pt x="19059" y="17743"/>
                  </a:lnTo>
                  <a:lnTo>
                    <a:pt x="21022" y="19903"/>
                  </a:lnTo>
                  <a:lnTo>
                    <a:pt x="21253" y="20057"/>
                  </a:lnTo>
                  <a:lnTo>
                    <a:pt x="21369" y="20366"/>
                  </a:lnTo>
                  <a:lnTo>
                    <a:pt x="21600" y="20674"/>
                  </a:lnTo>
                  <a:lnTo>
                    <a:pt x="21600" y="20829"/>
                  </a:lnTo>
                  <a:lnTo>
                    <a:pt x="21600" y="20983"/>
                  </a:lnTo>
                  <a:lnTo>
                    <a:pt x="21600" y="21137"/>
                  </a:lnTo>
                  <a:lnTo>
                    <a:pt x="21600" y="21291"/>
                  </a:lnTo>
                  <a:lnTo>
                    <a:pt x="21484" y="21446"/>
                  </a:lnTo>
                  <a:lnTo>
                    <a:pt x="21369" y="21446"/>
                  </a:lnTo>
                  <a:lnTo>
                    <a:pt x="21138" y="21600"/>
                  </a:lnTo>
                  <a:lnTo>
                    <a:pt x="21022" y="21600"/>
                  </a:lnTo>
                  <a:lnTo>
                    <a:pt x="10973" y="21600"/>
                  </a:lnTo>
                  <a:lnTo>
                    <a:pt x="2079" y="21600"/>
                  </a:lnTo>
                  <a:lnTo>
                    <a:pt x="1848" y="21600"/>
                  </a:lnTo>
                  <a:lnTo>
                    <a:pt x="1733" y="21446"/>
                  </a:lnTo>
                  <a:lnTo>
                    <a:pt x="1617" y="21446"/>
                  </a:lnTo>
                  <a:lnTo>
                    <a:pt x="1502" y="21291"/>
                  </a:lnTo>
                  <a:lnTo>
                    <a:pt x="1386" y="21291"/>
                  </a:lnTo>
                  <a:lnTo>
                    <a:pt x="1386" y="21137"/>
                  </a:lnTo>
                  <a:lnTo>
                    <a:pt x="1386" y="20983"/>
                  </a:lnTo>
                  <a:lnTo>
                    <a:pt x="1386" y="20829"/>
                  </a:lnTo>
                  <a:lnTo>
                    <a:pt x="1502" y="20674"/>
                  </a:lnTo>
                  <a:lnTo>
                    <a:pt x="1617" y="20366"/>
                  </a:lnTo>
                  <a:lnTo>
                    <a:pt x="1733" y="20057"/>
                  </a:lnTo>
                  <a:lnTo>
                    <a:pt x="1964" y="19903"/>
                  </a:lnTo>
                  <a:lnTo>
                    <a:pt x="0" y="19903"/>
                  </a:lnTo>
                  <a:lnTo>
                    <a:pt x="0" y="10800"/>
                  </a:lnTo>
                  <a:lnTo>
                    <a:pt x="0" y="2777"/>
                  </a:lnTo>
                  <a:lnTo>
                    <a:pt x="4620" y="2777"/>
                  </a:lnTo>
                  <a:lnTo>
                    <a:pt x="4620" y="16971"/>
                  </a:lnTo>
                  <a:moveTo>
                    <a:pt x="4620" y="16971"/>
                  </a:moveTo>
                  <a:moveTo>
                    <a:pt x="4620" y="16971"/>
                  </a:moveTo>
                  <a:lnTo>
                    <a:pt x="4158" y="17434"/>
                  </a:lnTo>
                  <a:lnTo>
                    <a:pt x="2541" y="19286"/>
                  </a:lnTo>
                  <a:lnTo>
                    <a:pt x="1964" y="19903"/>
                  </a:lnTo>
                  <a:lnTo>
                    <a:pt x="4620" y="16971"/>
                  </a:lnTo>
                  <a:close/>
                </a:path>
                <a:path w="21600" h="21600" extrusionOk="0">
                  <a:moveTo>
                    <a:pt x="7624" y="2314"/>
                  </a:moveTo>
                  <a:moveTo>
                    <a:pt x="16402" y="2314"/>
                  </a:moveTo>
                  <a:lnTo>
                    <a:pt x="16402" y="11880"/>
                  </a:lnTo>
                  <a:lnTo>
                    <a:pt x="7624" y="11880"/>
                  </a:lnTo>
                  <a:lnTo>
                    <a:pt x="7624" y="2314"/>
                  </a:lnTo>
                  <a:lnTo>
                    <a:pt x="16402" y="2314"/>
                  </a:lnTo>
                  <a:close/>
                </a:path>
                <a:path w="21600" h="21600" extrusionOk="0">
                  <a:moveTo>
                    <a:pt x="578" y="4011"/>
                  </a:moveTo>
                  <a:moveTo>
                    <a:pt x="4043" y="4011"/>
                  </a:moveTo>
                  <a:lnTo>
                    <a:pt x="4043" y="4320"/>
                  </a:lnTo>
                  <a:lnTo>
                    <a:pt x="578" y="4320"/>
                  </a:lnTo>
                  <a:lnTo>
                    <a:pt x="578" y="4011"/>
                  </a:lnTo>
                  <a:lnTo>
                    <a:pt x="4043" y="4011"/>
                  </a:lnTo>
                  <a:close/>
                  <a:moveTo>
                    <a:pt x="7624" y="14194"/>
                  </a:moveTo>
                  <a:lnTo>
                    <a:pt x="16402" y="14194"/>
                  </a:lnTo>
                  <a:lnTo>
                    <a:pt x="16402" y="16200"/>
                  </a:lnTo>
                  <a:lnTo>
                    <a:pt x="7624" y="16200"/>
                  </a:lnTo>
                </a:path>
              </a:pathLst>
            </a:custGeom>
            <a:solidFill>
              <a:srgbClr val="FFFFCC"/>
            </a:solidFill>
            <a:ln w="9525">
              <a:solidFill>
                <a:srgbClr val="000000"/>
              </a:solidFill>
              <a:miter lim="800000"/>
              <a:headEnd/>
              <a:tailEnd/>
            </a:ln>
          </p:spPr>
          <p:txBody>
            <a:bodyPr/>
            <a:lstStyle/>
            <a:p>
              <a:endParaRPr lang="zh-CN" altLang="en-US" sz="1350"/>
            </a:p>
          </p:txBody>
        </p:sp>
        <p:sp>
          <p:nvSpPr>
            <p:cNvPr id="9" name="computr2"/>
            <p:cNvSpPr>
              <a:spLocks noEditPoints="1" noChangeArrowheads="1"/>
            </p:cNvSpPr>
            <p:nvPr/>
          </p:nvSpPr>
          <p:spPr bwMode="auto">
            <a:xfrm>
              <a:off x="827088" y="4149725"/>
              <a:ext cx="1008062" cy="946150"/>
            </a:xfrm>
            <a:custGeom>
              <a:avLst/>
              <a:gdLst>
                <a:gd name="T0" fmla="*/ 2147483647 w 21600"/>
                <a:gd name="T1" fmla="*/ 0 h 21600"/>
                <a:gd name="T2" fmla="*/ 2147483647 w 21600"/>
                <a:gd name="T3" fmla="*/ 2147483647 h 21600"/>
                <a:gd name="T4" fmla="*/ 2147483647 w 21600"/>
                <a:gd name="T5" fmla="*/ 0 h 21600"/>
                <a:gd name="T6" fmla="*/ 2147483647 w 21600"/>
                <a:gd name="T7" fmla="*/ 0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2147483647 w 21600"/>
                <a:gd name="T17" fmla="*/ 2147483647 h 21600"/>
                <a:gd name="T18" fmla="*/ 2147483647 w 21600"/>
                <a:gd name="T19" fmla="*/ 2147483647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headEnd/>
              <a:tailEnd/>
            </a:ln>
          </p:spPr>
          <p:txBody>
            <a:bodyPr/>
            <a:lstStyle/>
            <a:p>
              <a:endParaRPr lang="zh-CN" altLang="en-US" sz="1350"/>
            </a:p>
          </p:txBody>
        </p:sp>
        <p:sp>
          <p:nvSpPr>
            <p:cNvPr id="10" name="Webpage"/>
            <p:cNvSpPr>
              <a:spLocks noEditPoints="1" noChangeArrowheads="1"/>
            </p:cNvSpPr>
            <p:nvPr/>
          </p:nvSpPr>
          <p:spPr bwMode="auto">
            <a:xfrm>
              <a:off x="6804025" y="2854325"/>
              <a:ext cx="1079500" cy="1306513"/>
            </a:xfrm>
            <a:custGeom>
              <a:avLst/>
              <a:gdLst>
                <a:gd name="T0" fmla="*/ 2147483647 w 21600"/>
                <a:gd name="T1" fmla="*/ 2147483647 h 21600"/>
                <a:gd name="T2" fmla="*/ 0 w 21600"/>
                <a:gd name="T3" fmla="*/ 2147483647 h 21600"/>
                <a:gd name="T4" fmla="*/ 2147483647 w 21600"/>
                <a:gd name="T5" fmla="*/ 0 h 21600"/>
                <a:gd name="T6" fmla="*/ 0 w 21600"/>
                <a:gd name="T7" fmla="*/ 0 h 21600"/>
                <a:gd name="T8" fmla="*/ 2147483647 w 21600"/>
                <a:gd name="T9" fmla="*/ 0 h 21600"/>
                <a:gd name="T10" fmla="*/ 2147483647 w 21600"/>
                <a:gd name="T11" fmla="*/ 0 h 21600"/>
                <a:gd name="T12" fmla="*/ 2147483647 w 21600"/>
                <a:gd name="T13" fmla="*/ 2147483647 h 21600"/>
                <a:gd name="T14" fmla="*/ 2147483647 w 21600"/>
                <a:gd name="T15" fmla="*/ 2147483647 h 21600"/>
                <a:gd name="T16" fmla="*/ 2147483647 w 21600"/>
                <a:gd name="T17" fmla="*/ 2147483647 h 21600"/>
                <a:gd name="T18" fmla="*/ 0 w 21600"/>
                <a:gd name="T19" fmla="*/ 2147483647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1955 w 21600"/>
                <a:gd name="T31" fmla="*/ 12829 h 21600"/>
                <a:gd name="T32" fmla="*/ 19814 w 21600"/>
                <a:gd name="T33" fmla="*/ 20749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9184" y="949"/>
                  </a:moveTo>
                  <a:lnTo>
                    <a:pt x="9758" y="1309"/>
                  </a:lnTo>
                  <a:lnTo>
                    <a:pt x="11544" y="1292"/>
                  </a:lnTo>
                  <a:lnTo>
                    <a:pt x="12437" y="1292"/>
                  </a:lnTo>
                  <a:lnTo>
                    <a:pt x="13414" y="1161"/>
                  </a:lnTo>
                  <a:lnTo>
                    <a:pt x="13648" y="1243"/>
                  </a:lnTo>
                  <a:lnTo>
                    <a:pt x="13542" y="1390"/>
                  </a:lnTo>
                  <a:lnTo>
                    <a:pt x="13967" y="1849"/>
                  </a:lnTo>
                  <a:lnTo>
                    <a:pt x="14562" y="2520"/>
                  </a:lnTo>
                  <a:lnTo>
                    <a:pt x="14669" y="3223"/>
                  </a:lnTo>
                  <a:lnTo>
                    <a:pt x="14796" y="3518"/>
                  </a:lnTo>
                  <a:lnTo>
                    <a:pt x="15264" y="3665"/>
                  </a:lnTo>
                  <a:lnTo>
                    <a:pt x="15753" y="3518"/>
                  </a:lnTo>
                  <a:lnTo>
                    <a:pt x="15902" y="2978"/>
                  </a:lnTo>
                  <a:lnTo>
                    <a:pt x="16008" y="2323"/>
                  </a:lnTo>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extrusionOk="0">
                  <a:moveTo>
                    <a:pt x="85" y="17509"/>
                  </a:moveTo>
                  <a:lnTo>
                    <a:pt x="5187" y="17509"/>
                  </a:lnTo>
                  <a:lnTo>
                    <a:pt x="5187" y="21632"/>
                  </a:lnTo>
                  <a:lnTo>
                    <a:pt x="85" y="17509"/>
                  </a:lnTo>
                  <a:close/>
                </a:path>
                <a:path w="21600" h="21600" extrusionOk="0">
                  <a:moveTo>
                    <a:pt x="5591" y="10620"/>
                  </a:moveTo>
                  <a:lnTo>
                    <a:pt x="6122" y="10996"/>
                  </a:lnTo>
                  <a:lnTo>
                    <a:pt x="6696" y="11340"/>
                  </a:lnTo>
                  <a:lnTo>
                    <a:pt x="7313" y="11618"/>
                  </a:lnTo>
                  <a:lnTo>
                    <a:pt x="7972" y="11863"/>
                  </a:lnTo>
                  <a:lnTo>
                    <a:pt x="8652" y="12060"/>
                  </a:lnTo>
                  <a:lnTo>
                    <a:pt x="9396" y="12190"/>
                  </a:lnTo>
                  <a:lnTo>
                    <a:pt x="10119" y="12272"/>
                  </a:lnTo>
                  <a:lnTo>
                    <a:pt x="10906" y="12305"/>
                  </a:lnTo>
                  <a:lnTo>
                    <a:pt x="11650" y="12272"/>
                  </a:lnTo>
                  <a:lnTo>
                    <a:pt x="12373" y="12190"/>
                  </a:lnTo>
                  <a:lnTo>
                    <a:pt x="13117" y="12060"/>
                  </a:lnTo>
                  <a:lnTo>
                    <a:pt x="13797" y="11863"/>
                  </a:lnTo>
                  <a:lnTo>
                    <a:pt x="14456" y="11618"/>
                  </a:lnTo>
                  <a:lnTo>
                    <a:pt x="15073" y="11340"/>
                  </a:lnTo>
                  <a:lnTo>
                    <a:pt x="15647" y="11029"/>
                  </a:lnTo>
                  <a:lnTo>
                    <a:pt x="16178" y="10652"/>
                  </a:lnTo>
                  <a:lnTo>
                    <a:pt x="16667" y="10243"/>
                  </a:lnTo>
                  <a:lnTo>
                    <a:pt x="17071" y="9801"/>
                  </a:lnTo>
                  <a:lnTo>
                    <a:pt x="17475" y="9327"/>
                  </a:lnTo>
                  <a:lnTo>
                    <a:pt x="17815" y="8820"/>
                  </a:lnTo>
                  <a:lnTo>
                    <a:pt x="18049" y="8296"/>
                  </a:lnTo>
                  <a:lnTo>
                    <a:pt x="18262" y="7723"/>
                  </a:lnTo>
                  <a:lnTo>
                    <a:pt x="18347" y="7134"/>
                  </a:lnTo>
                  <a:lnTo>
                    <a:pt x="18389" y="6561"/>
                  </a:lnTo>
                  <a:lnTo>
                    <a:pt x="18347" y="5956"/>
                  </a:lnTo>
                  <a:lnTo>
                    <a:pt x="18262" y="5400"/>
                  </a:lnTo>
                  <a:lnTo>
                    <a:pt x="18049" y="4827"/>
                  </a:lnTo>
                  <a:lnTo>
                    <a:pt x="17815" y="4303"/>
                  </a:lnTo>
                  <a:lnTo>
                    <a:pt x="17475" y="3796"/>
                  </a:lnTo>
                  <a:lnTo>
                    <a:pt x="17114" y="3321"/>
                  </a:lnTo>
                  <a:lnTo>
                    <a:pt x="16710" y="2880"/>
                  </a:lnTo>
                  <a:lnTo>
                    <a:pt x="16221" y="2470"/>
                  </a:lnTo>
                  <a:lnTo>
                    <a:pt x="15689" y="2094"/>
                  </a:lnTo>
                  <a:lnTo>
                    <a:pt x="15115" y="1750"/>
                  </a:lnTo>
                  <a:lnTo>
                    <a:pt x="14499" y="1472"/>
                  </a:lnTo>
                  <a:lnTo>
                    <a:pt x="13797" y="1227"/>
                  </a:lnTo>
                  <a:lnTo>
                    <a:pt x="13117" y="1030"/>
                  </a:lnTo>
                  <a:lnTo>
                    <a:pt x="12415" y="883"/>
                  </a:lnTo>
                  <a:lnTo>
                    <a:pt x="11650" y="818"/>
                  </a:lnTo>
                  <a:lnTo>
                    <a:pt x="10906" y="785"/>
                  </a:lnTo>
                  <a:lnTo>
                    <a:pt x="10119" y="818"/>
                  </a:lnTo>
                  <a:lnTo>
                    <a:pt x="9396" y="883"/>
                  </a:lnTo>
                  <a:lnTo>
                    <a:pt x="8652" y="1030"/>
                  </a:lnTo>
                  <a:lnTo>
                    <a:pt x="8014" y="1227"/>
                  </a:lnTo>
                  <a:lnTo>
                    <a:pt x="7355" y="1440"/>
                  </a:lnTo>
                  <a:lnTo>
                    <a:pt x="6739" y="1750"/>
                  </a:lnTo>
                  <a:lnTo>
                    <a:pt x="6122" y="2061"/>
                  </a:lnTo>
                  <a:lnTo>
                    <a:pt x="5591" y="2438"/>
                  </a:lnTo>
                  <a:lnTo>
                    <a:pt x="5102" y="2847"/>
                  </a:lnTo>
                  <a:lnTo>
                    <a:pt x="4698" y="3289"/>
                  </a:lnTo>
                  <a:lnTo>
                    <a:pt x="4294" y="3763"/>
                  </a:lnTo>
                  <a:lnTo>
                    <a:pt x="3996" y="4270"/>
                  </a:lnTo>
                  <a:lnTo>
                    <a:pt x="3720" y="4794"/>
                  </a:lnTo>
                  <a:lnTo>
                    <a:pt x="3550" y="5367"/>
                  </a:lnTo>
                  <a:lnTo>
                    <a:pt x="3422" y="5956"/>
                  </a:lnTo>
                  <a:lnTo>
                    <a:pt x="3380" y="6561"/>
                  </a:lnTo>
                  <a:lnTo>
                    <a:pt x="3422" y="7134"/>
                  </a:lnTo>
                  <a:lnTo>
                    <a:pt x="3550" y="7690"/>
                  </a:lnTo>
                  <a:lnTo>
                    <a:pt x="3720" y="8263"/>
                  </a:lnTo>
                  <a:lnTo>
                    <a:pt x="3954" y="8787"/>
                  </a:lnTo>
                  <a:lnTo>
                    <a:pt x="4294" y="9294"/>
                  </a:lnTo>
                  <a:lnTo>
                    <a:pt x="4655" y="9769"/>
                  </a:lnTo>
                  <a:lnTo>
                    <a:pt x="5102" y="10210"/>
                  </a:lnTo>
                  <a:lnTo>
                    <a:pt x="5591" y="10620"/>
                  </a:lnTo>
                  <a:close/>
                </a:path>
                <a:path w="21600" h="21600" extrusionOk="0">
                  <a:moveTo>
                    <a:pt x="3401" y="6021"/>
                  </a:moveTo>
                  <a:lnTo>
                    <a:pt x="4039" y="5530"/>
                  </a:lnTo>
                  <a:lnTo>
                    <a:pt x="4294" y="4892"/>
                  </a:lnTo>
                  <a:lnTo>
                    <a:pt x="4677" y="4156"/>
                  </a:lnTo>
                  <a:lnTo>
                    <a:pt x="5166" y="3763"/>
                  </a:lnTo>
                  <a:lnTo>
                    <a:pt x="5378" y="3354"/>
                  </a:lnTo>
                  <a:lnTo>
                    <a:pt x="5293" y="2732"/>
                  </a:lnTo>
                  <a:moveTo>
                    <a:pt x="3507" y="7380"/>
                  </a:moveTo>
                  <a:lnTo>
                    <a:pt x="3890" y="7200"/>
                  </a:lnTo>
                  <a:lnTo>
                    <a:pt x="4103" y="7249"/>
                  </a:lnTo>
                  <a:lnTo>
                    <a:pt x="4400" y="7527"/>
                  </a:lnTo>
                  <a:lnTo>
                    <a:pt x="4719" y="7674"/>
                  </a:lnTo>
                  <a:lnTo>
                    <a:pt x="5293" y="7641"/>
                  </a:lnTo>
                  <a:lnTo>
                    <a:pt x="5740" y="7543"/>
                  </a:lnTo>
                  <a:lnTo>
                    <a:pt x="6144" y="7543"/>
                  </a:lnTo>
                  <a:lnTo>
                    <a:pt x="6526" y="7821"/>
                  </a:lnTo>
                  <a:lnTo>
                    <a:pt x="6569" y="8312"/>
                  </a:lnTo>
                  <a:lnTo>
                    <a:pt x="6059" y="8852"/>
                  </a:lnTo>
                  <a:lnTo>
                    <a:pt x="5803" y="8967"/>
                  </a:lnTo>
                  <a:lnTo>
                    <a:pt x="5803" y="9147"/>
                  </a:lnTo>
                  <a:lnTo>
                    <a:pt x="5421" y="9294"/>
                  </a:lnTo>
                  <a:lnTo>
                    <a:pt x="4868" y="9163"/>
                  </a:lnTo>
                  <a:lnTo>
                    <a:pt x="4337" y="9049"/>
                  </a:lnTo>
                  <a:lnTo>
                    <a:pt x="4081" y="9000"/>
                  </a:lnTo>
                  <a:moveTo>
                    <a:pt x="14988" y="11372"/>
                  </a:moveTo>
                  <a:lnTo>
                    <a:pt x="15115" y="10865"/>
                  </a:lnTo>
                  <a:lnTo>
                    <a:pt x="16072" y="10096"/>
                  </a:lnTo>
                  <a:lnTo>
                    <a:pt x="16455" y="9605"/>
                  </a:lnTo>
                  <a:lnTo>
                    <a:pt x="16455" y="8329"/>
                  </a:lnTo>
                  <a:lnTo>
                    <a:pt x="17156" y="7969"/>
                  </a:lnTo>
                  <a:lnTo>
                    <a:pt x="17879" y="7870"/>
                  </a:lnTo>
                  <a:lnTo>
                    <a:pt x="18177" y="7821"/>
                  </a:lnTo>
                  <a:moveTo>
                    <a:pt x="18368" y="6840"/>
                  </a:moveTo>
                  <a:lnTo>
                    <a:pt x="18049" y="6610"/>
                  </a:lnTo>
                  <a:lnTo>
                    <a:pt x="17411" y="6512"/>
                  </a:lnTo>
                  <a:lnTo>
                    <a:pt x="16859" y="6545"/>
                  </a:lnTo>
                  <a:lnTo>
                    <a:pt x="16603" y="6201"/>
                  </a:lnTo>
                  <a:lnTo>
                    <a:pt x="16731" y="5874"/>
                  </a:lnTo>
                  <a:lnTo>
                    <a:pt x="17241" y="5465"/>
                  </a:lnTo>
                  <a:lnTo>
                    <a:pt x="17858" y="5236"/>
                  </a:lnTo>
                  <a:lnTo>
                    <a:pt x="18007" y="5089"/>
                  </a:lnTo>
                  <a:lnTo>
                    <a:pt x="18049" y="4892"/>
                  </a:lnTo>
                  <a:moveTo>
                    <a:pt x="8100" y="1260"/>
                  </a:moveTo>
                  <a:cubicBezTo>
                    <a:pt x="8333" y="1276"/>
                    <a:pt x="8206" y="1554"/>
                    <a:pt x="8695" y="1652"/>
                  </a:cubicBezTo>
                  <a:cubicBezTo>
                    <a:pt x="9184" y="1750"/>
                    <a:pt x="10481" y="1685"/>
                    <a:pt x="10991" y="1881"/>
                  </a:cubicBezTo>
                  <a:cubicBezTo>
                    <a:pt x="11501" y="2078"/>
                    <a:pt x="11629" y="2503"/>
                    <a:pt x="11799" y="2830"/>
                  </a:cubicBezTo>
                  <a:cubicBezTo>
                    <a:pt x="11969" y="3158"/>
                    <a:pt x="11905" y="3910"/>
                    <a:pt x="12054" y="3894"/>
                  </a:cubicBezTo>
                  <a:cubicBezTo>
                    <a:pt x="12203" y="3878"/>
                    <a:pt x="12351" y="2880"/>
                    <a:pt x="12649" y="2683"/>
                  </a:cubicBezTo>
                  <a:cubicBezTo>
                    <a:pt x="12947" y="2487"/>
                    <a:pt x="13670" y="2536"/>
                    <a:pt x="13840" y="2683"/>
                  </a:cubicBezTo>
                  <a:cubicBezTo>
                    <a:pt x="14010" y="2830"/>
                    <a:pt x="13733" y="3370"/>
                    <a:pt x="13648" y="3616"/>
                  </a:cubicBezTo>
                  <a:cubicBezTo>
                    <a:pt x="13563" y="3861"/>
                    <a:pt x="13457" y="4058"/>
                    <a:pt x="13351" y="4156"/>
                  </a:cubicBezTo>
                  <a:cubicBezTo>
                    <a:pt x="13244" y="4254"/>
                    <a:pt x="13096" y="4221"/>
                    <a:pt x="12947" y="4254"/>
                  </a:cubicBezTo>
                  <a:cubicBezTo>
                    <a:pt x="12777" y="4303"/>
                    <a:pt x="12585" y="4369"/>
                    <a:pt x="12394" y="4401"/>
                  </a:cubicBezTo>
                  <a:cubicBezTo>
                    <a:pt x="12139" y="4500"/>
                    <a:pt x="12054" y="4614"/>
                    <a:pt x="11862" y="4647"/>
                  </a:cubicBezTo>
                  <a:cubicBezTo>
                    <a:pt x="11650" y="4761"/>
                    <a:pt x="11671" y="4680"/>
                    <a:pt x="11437" y="4778"/>
                  </a:cubicBezTo>
                  <a:cubicBezTo>
                    <a:pt x="11352" y="4827"/>
                    <a:pt x="11225" y="4974"/>
                    <a:pt x="11246" y="5072"/>
                  </a:cubicBezTo>
                  <a:cubicBezTo>
                    <a:pt x="11225" y="5154"/>
                    <a:pt x="11267" y="5220"/>
                    <a:pt x="11310" y="5269"/>
                  </a:cubicBezTo>
                  <a:cubicBezTo>
                    <a:pt x="11352" y="5318"/>
                    <a:pt x="11480" y="5383"/>
                    <a:pt x="11565" y="5416"/>
                  </a:cubicBezTo>
                  <a:cubicBezTo>
                    <a:pt x="11629" y="5400"/>
                    <a:pt x="11820" y="5465"/>
                    <a:pt x="11862" y="5432"/>
                  </a:cubicBezTo>
                  <a:cubicBezTo>
                    <a:pt x="11905" y="5416"/>
                    <a:pt x="11926" y="5269"/>
                    <a:pt x="11884" y="5236"/>
                  </a:cubicBezTo>
                  <a:cubicBezTo>
                    <a:pt x="11841" y="5203"/>
                    <a:pt x="11629" y="5269"/>
                    <a:pt x="11565" y="5220"/>
                  </a:cubicBezTo>
                  <a:cubicBezTo>
                    <a:pt x="11480" y="5187"/>
                    <a:pt x="11459" y="5040"/>
                    <a:pt x="11480" y="4974"/>
                  </a:cubicBezTo>
                  <a:cubicBezTo>
                    <a:pt x="11501" y="4909"/>
                    <a:pt x="11607" y="4860"/>
                    <a:pt x="11692" y="4843"/>
                  </a:cubicBezTo>
                  <a:cubicBezTo>
                    <a:pt x="11905" y="4876"/>
                    <a:pt x="11820" y="4876"/>
                    <a:pt x="12054" y="4876"/>
                  </a:cubicBezTo>
                  <a:cubicBezTo>
                    <a:pt x="12075" y="5040"/>
                    <a:pt x="12096" y="5269"/>
                    <a:pt x="12139" y="5416"/>
                  </a:cubicBezTo>
                  <a:cubicBezTo>
                    <a:pt x="12160" y="5465"/>
                    <a:pt x="12330" y="5465"/>
                    <a:pt x="12373" y="5416"/>
                  </a:cubicBezTo>
                  <a:cubicBezTo>
                    <a:pt x="12415" y="5367"/>
                    <a:pt x="12330" y="4974"/>
                    <a:pt x="12394" y="4892"/>
                  </a:cubicBezTo>
                  <a:cubicBezTo>
                    <a:pt x="12458" y="4810"/>
                    <a:pt x="12692" y="4925"/>
                    <a:pt x="12755" y="4892"/>
                  </a:cubicBezTo>
                  <a:cubicBezTo>
                    <a:pt x="12798" y="4860"/>
                    <a:pt x="12840" y="4761"/>
                    <a:pt x="12755" y="4729"/>
                  </a:cubicBezTo>
                  <a:cubicBezTo>
                    <a:pt x="12670" y="4696"/>
                    <a:pt x="12118" y="4745"/>
                    <a:pt x="12203" y="4696"/>
                  </a:cubicBezTo>
                  <a:cubicBezTo>
                    <a:pt x="12543" y="4549"/>
                    <a:pt x="12819" y="4434"/>
                    <a:pt x="13266" y="4401"/>
                  </a:cubicBezTo>
                  <a:cubicBezTo>
                    <a:pt x="13436" y="4385"/>
                    <a:pt x="13585" y="4500"/>
                    <a:pt x="13776" y="4532"/>
                  </a:cubicBezTo>
                  <a:cubicBezTo>
                    <a:pt x="13967" y="4630"/>
                    <a:pt x="13861" y="4843"/>
                    <a:pt x="13712" y="4925"/>
                  </a:cubicBezTo>
                  <a:cubicBezTo>
                    <a:pt x="13648" y="5023"/>
                    <a:pt x="13521" y="5121"/>
                    <a:pt x="13414" y="5187"/>
                  </a:cubicBezTo>
                  <a:cubicBezTo>
                    <a:pt x="13351" y="5285"/>
                    <a:pt x="13287" y="5334"/>
                    <a:pt x="13159" y="5383"/>
                  </a:cubicBezTo>
                  <a:cubicBezTo>
                    <a:pt x="13117" y="5563"/>
                    <a:pt x="12862" y="5743"/>
                    <a:pt x="12649" y="5809"/>
                  </a:cubicBezTo>
                  <a:cubicBezTo>
                    <a:pt x="12543" y="5907"/>
                    <a:pt x="12437" y="5940"/>
                    <a:pt x="12309" y="6005"/>
                  </a:cubicBezTo>
                  <a:cubicBezTo>
                    <a:pt x="12245" y="6120"/>
                    <a:pt x="12139" y="6185"/>
                    <a:pt x="12075" y="6300"/>
                  </a:cubicBezTo>
                  <a:cubicBezTo>
                    <a:pt x="12118" y="6561"/>
                    <a:pt x="12075" y="6643"/>
                    <a:pt x="12373" y="6741"/>
                  </a:cubicBezTo>
                  <a:cubicBezTo>
                    <a:pt x="12500" y="6840"/>
                    <a:pt x="12522" y="6970"/>
                    <a:pt x="12330" y="7036"/>
                  </a:cubicBezTo>
                  <a:cubicBezTo>
                    <a:pt x="12011" y="6987"/>
                    <a:pt x="12033" y="6823"/>
                    <a:pt x="11799" y="6692"/>
                  </a:cubicBezTo>
                  <a:cubicBezTo>
                    <a:pt x="11714" y="6529"/>
                    <a:pt x="11459" y="6430"/>
                    <a:pt x="11246" y="6398"/>
                  </a:cubicBezTo>
                  <a:cubicBezTo>
                    <a:pt x="11076" y="6332"/>
                    <a:pt x="11182" y="6365"/>
                    <a:pt x="10906" y="6365"/>
                  </a:cubicBezTo>
                  <a:cubicBezTo>
                    <a:pt x="10608" y="6512"/>
                    <a:pt x="10544" y="7347"/>
                    <a:pt x="11246" y="7478"/>
                  </a:cubicBezTo>
                  <a:cubicBezTo>
                    <a:pt x="12394" y="7429"/>
                    <a:pt x="13329" y="7772"/>
                    <a:pt x="13733" y="7985"/>
                  </a:cubicBezTo>
                  <a:cubicBezTo>
                    <a:pt x="13840" y="8410"/>
                    <a:pt x="13329" y="8901"/>
                    <a:pt x="12500" y="9343"/>
                  </a:cubicBezTo>
                  <a:cubicBezTo>
                    <a:pt x="11629" y="9736"/>
                    <a:pt x="11480" y="10194"/>
                    <a:pt x="11246" y="10980"/>
                  </a:cubicBezTo>
                  <a:cubicBezTo>
                    <a:pt x="10991" y="11372"/>
                    <a:pt x="10481" y="10930"/>
                    <a:pt x="10289" y="10096"/>
                  </a:cubicBezTo>
                  <a:cubicBezTo>
                    <a:pt x="10140" y="9196"/>
                    <a:pt x="9907" y="8165"/>
                    <a:pt x="10459" y="7576"/>
                  </a:cubicBezTo>
                  <a:cubicBezTo>
                    <a:pt x="9375" y="6790"/>
                    <a:pt x="9269" y="6070"/>
                    <a:pt x="9056" y="6218"/>
                  </a:cubicBezTo>
                  <a:cubicBezTo>
                    <a:pt x="9205" y="6987"/>
                    <a:pt x="8929" y="6660"/>
                    <a:pt x="8737" y="6021"/>
                  </a:cubicBezTo>
                  <a:cubicBezTo>
                    <a:pt x="8822" y="5023"/>
                    <a:pt x="8610" y="4385"/>
                    <a:pt x="8440" y="3550"/>
                  </a:cubicBezTo>
                  <a:lnTo>
                    <a:pt x="7844" y="2290"/>
                  </a:lnTo>
                  <a:lnTo>
                    <a:pt x="6654" y="1849"/>
                  </a:lnTo>
                </a:path>
              </a:pathLst>
            </a:custGeom>
            <a:solidFill>
              <a:srgbClr val="D8EBB3"/>
            </a:solidFill>
            <a:ln w="9525">
              <a:solidFill>
                <a:srgbClr val="000000"/>
              </a:solidFill>
              <a:miter lim="800000"/>
              <a:headEnd/>
              <a:tailEnd/>
            </a:ln>
          </p:spPr>
          <p:txBody>
            <a:bodyPr/>
            <a:lstStyle/>
            <a:p>
              <a:endParaRPr lang="zh-CN" altLang="en-US" sz="1350"/>
            </a:p>
          </p:txBody>
        </p:sp>
        <p:sp>
          <p:nvSpPr>
            <p:cNvPr id="11" name="Webpage"/>
            <p:cNvSpPr>
              <a:spLocks noEditPoints="1" noChangeArrowheads="1"/>
            </p:cNvSpPr>
            <p:nvPr/>
          </p:nvSpPr>
          <p:spPr bwMode="auto">
            <a:xfrm>
              <a:off x="6804025" y="3141663"/>
              <a:ext cx="1079500" cy="1233487"/>
            </a:xfrm>
            <a:custGeom>
              <a:avLst/>
              <a:gdLst>
                <a:gd name="T0" fmla="*/ 2147483647 w 21600"/>
                <a:gd name="T1" fmla="*/ 2147483647 h 21600"/>
                <a:gd name="T2" fmla="*/ 0 w 21600"/>
                <a:gd name="T3" fmla="*/ 2147483647 h 21600"/>
                <a:gd name="T4" fmla="*/ 2147483647 w 21600"/>
                <a:gd name="T5" fmla="*/ 0 h 21600"/>
                <a:gd name="T6" fmla="*/ 0 w 21600"/>
                <a:gd name="T7" fmla="*/ 0 h 21600"/>
                <a:gd name="T8" fmla="*/ 2147483647 w 21600"/>
                <a:gd name="T9" fmla="*/ 0 h 21600"/>
                <a:gd name="T10" fmla="*/ 2147483647 w 21600"/>
                <a:gd name="T11" fmla="*/ 0 h 21600"/>
                <a:gd name="T12" fmla="*/ 2147483647 w 21600"/>
                <a:gd name="T13" fmla="*/ 2147483647 h 21600"/>
                <a:gd name="T14" fmla="*/ 2147483647 w 21600"/>
                <a:gd name="T15" fmla="*/ 2147483647 h 21600"/>
                <a:gd name="T16" fmla="*/ 2147483647 w 21600"/>
                <a:gd name="T17" fmla="*/ 2147483647 h 21600"/>
                <a:gd name="T18" fmla="*/ 0 w 21600"/>
                <a:gd name="T19" fmla="*/ 2147483647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1955 w 21600"/>
                <a:gd name="T31" fmla="*/ 12829 h 21600"/>
                <a:gd name="T32" fmla="*/ 19814 w 21600"/>
                <a:gd name="T33" fmla="*/ 20749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9184" y="949"/>
                  </a:moveTo>
                  <a:lnTo>
                    <a:pt x="9758" y="1309"/>
                  </a:lnTo>
                  <a:lnTo>
                    <a:pt x="11544" y="1292"/>
                  </a:lnTo>
                  <a:lnTo>
                    <a:pt x="12437" y="1292"/>
                  </a:lnTo>
                  <a:lnTo>
                    <a:pt x="13414" y="1161"/>
                  </a:lnTo>
                  <a:lnTo>
                    <a:pt x="13648" y="1243"/>
                  </a:lnTo>
                  <a:lnTo>
                    <a:pt x="13542" y="1390"/>
                  </a:lnTo>
                  <a:lnTo>
                    <a:pt x="13967" y="1849"/>
                  </a:lnTo>
                  <a:lnTo>
                    <a:pt x="14562" y="2520"/>
                  </a:lnTo>
                  <a:lnTo>
                    <a:pt x="14669" y="3223"/>
                  </a:lnTo>
                  <a:lnTo>
                    <a:pt x="14796" y="3518"/>
                  </a:lnTo>
                  <a:lnTo>
                    <a:pt x="15264" y="3665"/>
                  </a:lnTo>
                  <a:lnTo>
                    <a:pt x="15753" y="3518"/>
                  </a:lnTo>
                  <a:lnTo>
                    <a:pt x="15902" y="2978"/>
                  </a:lnTo>
                  <a:lnTo>
                    <a:pt x="16008" y="2323"/>
                  </a:lnTo>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extrusionOk="0">
                  <a:moveTo>
                    <a:pt x="85" y="17509"/>
                  </a:moveTo>
                  <a:lnTo>
                    <a:pt x="5187" y="17509"/>
                  </a:lnTo>
                  <a:lnTo>
                    <a:pt x="5187" y="21632"/>
                  </a:lnTo>
                  <a:lnTo>
                    <a:pt x="85" y="17509"/>
                  </a:lnTo>
                  <a:close/>
                </a:path>
                <a:path w="21600" h="21600" extrusionOk="0">
                  <a:moveTo>
                    <a:pt x="5591" y="10620"/>
                  </a:moveTo>
                  <a:lnTo>
                    <a:pt x="6122" y="10996"/>
                  </a:lnTo>
                  <a:lnTo>
                    <a:pt x="6696" y="11340"/>
                  </a:lnTo>
                  <a:lnTo>
                    <a:pt x="7313" y="11618"/>
                  </a:lnTo>
                  <a:lnTo>
                    <a:pt x="7972" y="11863"/>
                  </a:lnTo>
                  <a:lnTo>
                    <a:pt x="8652" y="12060"/>
                  </a:lnTo>
                  <a:lnTo>
                    <a:pt x="9396" y="12190"/>
                  </a:lnTo>
                  <a:lnTo>
                    <a:pt x="10119" y="12272"/>
                  </a:lnTo>
                  <a:lnTo>
                    <a:pt x="10906" y="12305"/>
                  </a:lnTo>
                  <a:lnTo>
                    <a:pt x="11650" y="12272"/>
                  </a:lnTo>
                  <a:lnTo>
                    <a:pt x="12373" y="12190"/>
                  </a:lnTo>
                  <a:lnTo>
                    <a:pt x="13117" y="12060"/>
                  </a:lnTo>
                  <a:lnTo>
                    <a:pt x="13797" y="11863"/>
                  </a:lnTo>
                  <a:lnTo>
                    <a:pt x="14456" y="11618"/>
                  </a:lnTo>
                  <a:lnTo>
                    <a:pt x="15073" y="11340"/>
                  </a:lnTo>
                  <a:lnTo>
                    <a:pt x="15647" y="11029"/>
                  </a:lnTo>
                  <a:lnTo>
                    <a:pt x="16178" y="10652"/>
                  </a:lnTo>
                  <a:lnTo>
                    <a:pt x="16667" y="10243"/>
                  </a:lnTo>
                  <a:lnTo>
                    <a:pt x="17071" y="9801"/>
                  </a:lnTo>
                  <a:lnTo>
                    <a:pt x="17475" y="9327"/>
                  </a:lnTo>
                  <a:lnTo>
                    <a:pt x="17815" y="8820"/>
                  </a:lnTo>
                  <a:lnTo>
                    <a:pt x="18049" y="8296"/>
                  </a:lnTo>
                  <a:lnTo>
                    <a:pt x="18262" y="7723"/>
                  </a:lnTo>
                  <a:lnTo>
                    <a:pt x="18347" y="7134"/>
                  </a:lnTo>
                  <a:lnTo>
                    <a:pt x="18389" y="6561"/>
                  </a:lnTo>
                  <a:lnTo>
                    <a:pt x="18347" y="5956"/>
                  </a:lnTo>
                  <a:lnTo>
                    <a:pt x="18262" y="5400"/>
                  </a:lnTo>
                  <a:lnTo>
                    <a:pt x="18049" y="4827"/>
                  </a:lnTo>
                  <a:lnTo>
                    <a:pt x="17815" y="4303"/>
                  </a:lnTo>
                  <a:lnTo>
                    <a:pt x="17475" y="3796"/>
                  </a:lnTo>
                  <a:lnTo>
                    <a:pt x="17114" y="3321"/>
                  </a:lnTo>
                  <a:lnTo>
                    <a:pt x="16710" y="2880"/>
                  </a:lnTo>
                  <a:lnTo>
                    <a:pt x="16221" y="2470"/>
                  </a:lnTo>
                  <a:lnTo>
                    <a:pt x="15689" y="2094"/>
                  </a:lnTo>
                  <a:lnTo>
                    <a:pt x="15115" y="1750"/>
                  </a:lnTo>
                  <a:lnTo>
                    <a:pt x="14499" y="1472"/>
                  </a:lnTo>
                  <a:lnTo>
                    <a:pt x="13797" y="1227"/>
                  </a:lnTo>
                  <a:lnTo>
                    <a:pt x="13117" y="1030"/>
                  </a:lnTo>
                  <a:lnTo>
                    <a:pt x="12415" y="883"/>
                  </a:lnTo>
                  <a:lnTo>
                    <a:pt x="11650" y="818"/>
                  </a:lnTo>
                  <a:lnTo>
                    <a:pt x="10906" y="785"/>
                  </a:lnTo>
                  <a:lnTo>
                    <a:pt x="10119" y="818"/>
                  </a:lnTo>
                  <a:lnTo>
                    <a:pt x="9396" y="883"/>
                  </a:lnTo>
                  <a:lnTo>
                    <a:pt x="8652" y="1030"/>
                  </a:lnTo>
                  <a:lnTo>
                    <a:pt x="8014" y="1227"/>
                  </a:lnTo>
                  <a:lnTo>
                    <a:pt x="7355" y="1440"/>
                  </a:lnTo>
                  <a:lnTo>
                    <a:pt x="6739" y="1750"/>
                  </a:lnTo>
                  <a:lnTo>
                    <a:pt x="6122" y="2061"/>
                  </a:lnTo>
                  <a:lnTo>
                    <a:pt x="5591" y="2438"/>
                  </a:lnTo>
                  <a:lnTo>
                    <a:pt x="5102" y="2847"/>
                  </a:lnTo>
                  <a:lnTo>
                    <a:pt x="4698" y="3289"/>
                  </a:lnTo>
                  <a:lnTo>
                    <a:pt x="4294" y="3763"/>
                  </a:lnTo>
                  <a:lnTo>
                    <a:pt x="3996" y="4270"/>
                  </a:lnTo>
                  <a:lnTo>
                    <a:pt x="3720" y="4794"/>
                  </a:lnTo>
                  <a:lnTo>
                    <a:pt x="3550" y="5367"/>
                  </a:lnTo>
                  <a:lnTo>
                    <a:pt x="3422" y="5956"/>
                  </a:lnTo>
                  <a:lnTo>
                    <a:pt x="3380" y="6561"/>
                  </a:lnTo>
                  <a:lnTo>
                    <a:pt x="3422" y="7134"/>
                  </a:lnTo>
                  <a:lnTo>
                    <a:pt x="3550" y="7690"/>
                  </a:lnTo>
                  <a:lnTo>
                    <a:pt x="3720" y="8263"/>
                  </a:lnTo>
                  <a:lnTo>
                    <a:pt x="3954" y="8787"/>
                  </a:lnTo>
                  <a:lnTo>
                    <a:pt x="4294" y="9294"/>
                  </a:lnTo>
                  <a:lnTo>
                    <a:pt x="4655" y="9769"/>
                  </a:lnTo>
                  <a:lnTo>
                    <a:pt x="5102" y="10210"/>
                  </a:lnTo>
                  <a:lnTo>
                    <a:pt x="5591" y="10620"/>
                  </a:lnTo>
                  <a:close/>
                </a:path>
                <a:path w="21600" h="21600" extrusionOk="0">
                  <a:moveTo>
                    <a:pt x="3401" y="6021"/>
                  </a:moveTo>
                  <a:lnTo>
                    <a:pt x="4039" y="5530"/>
                  </a:lnTo>
                  <a:lnTo>
                    <a:pt x="4294" y="4892"/>
                  </a:lnTo>
                  <a:lnTo>
                    <a:pt x="4677" y="4156"/>
                  </a:lnTo>
                  <a:lnTo>
                    <a:pt x="5166" y="3763"/>
                  </a:lnTo>
                  <a:lnTo>
                    <a:pt x="5378" y="3354"/>
                  </a:lnTo>
                  <a:lnTo>
                    <a:pt x="5293" y="2732"/>
                  </a:lnTo>
                  <a:moveTo>
                    <a:pt x="3507" y="7380"/>
                  </a:moveTo>
                  <a:lnTo>
                    <a:pt x="3890" y="7200"/>
                  </a:lnTo>
                  <a:lnTo>
                    <a:pt x="4103" y="7249"/>
                  </a:lnTo>
                  <a:lnTo>
                    <a:pt x="4400" y="7527"/>
                  </a:lnTo>
                  <a:lnTo>
                    <a:pt x="4719" y="7674"/>
                  </a:lnTo>
                  <a:lnTo>
                    <a:pt x="5293" y="7641"/>
                  </a:lnTo>
                  <a:lnTo>
                    <a:pt x="5740" y="7543"/>
                  </a:lnTo>
                  <a:lnTo>
                    <a:pt x="6144" y="7543"/>
                  </a:lnTo>
                  <a:lnTo>
                    <a:pt x="6526" y="7821"/>
                  </a:lnTo>
                  <a:lnTo>
                    <a:pt x="6569" y="8312"/>
                  </a:lnTo>
                  <a:lnTo>
                    <a:pt x="6059" y="8852"/>
                  </a:lnTo>
                  <a:lnTo>
                    <a:pt x="5803" y="8967"/>
                  </a:lnTo>
                  <a:lnTo>
                    <a:pt x="5803" y="9147"/>
                  </a:lnTo>
                  <a:lnTo>
                    <a:pt x="5421" y="9294"/>
                  </a:lnTo>
                  <a:lnTo>
                    <a:pt x="4868" y="9163"/>
                  </a:lnTo>
                  <a:lnTo>
                    <a:pt x="4337" y="9049"/>
                  </a:lnTo>
                  <a:lnTo>
                    <a:pt x="4081" y="9000"/>
                  </a:lnTo>
                  <a:moveTo>
                    <a:pt x="14988" y="11372"/>
                  </a:moveTo>
                  <a:lnTo>
                    <a:pt x="15115" y="10865"/>
                  </a:lnTo>
                  <a:lnTo>
                    <a:pt x="16072" y="10096"/>
                  </a:lnTo>
                  <a:lnTo>
                    <a:pt x="16455" y="9605"/>
                  </a:lnTo>
                  <a:lnTo>
                    <a:pt x="16455" y="8329"/>
                  </a:lnTo>
                  <a:lnTo>
                    <a:pt x="17156" y="7969"/>
                  </a:lnTo>
                  <a:lnTo>
                    <a:pt x="17879" y="7870"/>
                  </a:lnTo>
                  <a:lnTo>
                    <a:pt x="18177" y="7821"/>
                  </a:lnTo>
                  <a:moveTo>
                    <a:pt x="18368" y="6840"/>
                  </a:moveTo>
                  <a:lnTo>
                    <a:pt x="18049" y="6610"/>
                  </a:lnTo>
                  <a:lnTo>
                    <a:pt x="17411" y="6512"/>
                  </a:lnTo>
                  <a:lnTo>
                    <a:pt x="16859" y="6545"/>
                  </a:lnTo>
                  <a:lnTo>
                    <a:pt x="16603" y="6201"/>
                  </a:lnTo>
                  <a:lnTo>
                    <a:pt x="16731" y="5874"/>
                  </a:lnTo>
                  <a:lnTo>
                    <a:pt x="17241" y="5465"/>
                  </a:lnTo>
                  <a:lnTo>
                    <a:pt x="17858" y="5236"/>
                  </a:lnTo>
                  <a:lnTo>
                    <a:pt x="18007" y="5089"/>
                  </a:lnTo>
                  <a:lnTo>
                    <a:pt x="18049" y="4892"/>
                  </a:lnTo>
                  <a:moveTo>
                    <a:pt x="8100" y="1260"/>
                  </a:moveTo>
                  <a:cubicBezTo>
                    <a:pt x="8333" y="1276"/>
                    <a:pt x="8206" y="1554"/>
                    <a:pt x="8695" y="1652"/>
                  </a:cubicBezTo>
                  <a:cubicBezTo>
                    <a:pt x="9184" y="1750"/>
                    <a:pt x="10481" y="1685"/>
                    <a:pt x="10991" y="1881"/>
                  </a:cubicBezTo>
                  <a:cubicBezTo>
                    <a:pt x="11501" y="2078"/>
                    <a:pt x="11629" y="2503"/>
                    <a:pt x="11799" y="2830"/>
                  </a:cubicBezTo>
                  <a:cubicBezTo>
                    <a:pt x="11969" y="3158"/>
                    <a:pt x="11905" y="3910"/>
                    <a:pt x="12054" y="3894"/>
                  </a:cubicBezTo>
                  <a:cubicBezTo>
                    <a:pt x="12203" y="3878"/>
                    <a:pt x="12351" y="2880"/>
                    <a:pt x="12649" y="2683"/>
                  </a:cubicBezTo>
                  <a:cubicBezTo>
                    <a:pt x="12947" y="2487"/>
                    <a:pt x="13670" y="2536"/>
                    <a:pt x="13840" y="2683"/>
                  </a:cubicBezTo>
                  <a:cubicBezTo>
                    <a:pt x="14010" y="2830"/>
                    <a:pt x="13733" y="3370"/>
                    <a:pt x="13648" y="3616"/>
                  </a:cubicBezTo>
                  <a:cubicBezTo>
                    <a:pt x="13563" y="3861"/>
                    <a:pt x="13457" y="4058"/>
                    <a:pt x="13351" y="4156"/>
                  </a:cubicBezTo>
                  <a:cubicBezTo>
                    <a:pt x="13244" y="4254"/>
                    <a:pt x="13096" y="4221"/>
                    <a:pt x="12947" y="4254"/>
                  </a:cubicBezTo>
                  <a:cubicBezTo>
                    <a:pt x="12777" y="4303"/>
                    <a:pt x="12585" y="4369"/>
                    <a:pt x="12394" y="4401"/>
                  </a:cubicBezTo>
                  <a:cubicBezTo>
                    <a:pt x="12139" y="4500"/>
                    <a:pt x="12054" y="4614"/>
                    <a:pt x="11862" y="4647"/>
                  </a:cubicBezTo>
                  <a:cubicBezTo>
                    <a:pt x="11650" y="4761"/>
                    <a:pt x="11671" y="4680"/>
                    <a:pt x="11437" y="4778"/>
                  </a:cubicBezTo>
                  <a:cubicBezTo>
                    <a:pt x="11352" y="4827"/>
                    <a:pt x="11225" y="4974"/>
                    <a:pt x="11246" y="5072"/>
                  </a:cubicBezTo>
                  <a:cubicBezTo>
                    <a:pt x="11225" y="5154"/>
                    <a:pt x="11267" y="5220"/>
                    <a:pt x="11310" y="5269"/>
                  </a:cubicBezTo>
                  <a:cubicBezTo>
                    <a:pt x="11352" y="5318"/>
                    <a:pt x="11480" y="5383"/>
                    <a:pt x="11565" y="5416"/>
                  </a:cubicBezTo>
                  <a:cubicBezTo>
                    <a:pt x="11629" y="5400"/>
                    <a:pt x="11820" y="5465"/>
                    <a:pt x="11862" y="5432"/>
                  </a:cubicBezTo>
                  <a:cubicBezTo>
                    <a:pt x="11905" y="5416"/>
                    <a:pt x="11926" y="5269"/>
                    <a:pt x="11884" y="5236"/>
                  </a:cubicBezTo>
                  <a:cubicBezTo>
                    <a:pt x="11841" y="5203"/>
                    <a:pt x="11629" y="5269"/>
                    <a:pt x="11565" y="5220"/>
                  </a:cubicBezTo>
                  <a:cubicBezTo>
                    <a:pt x="11480" y="5187"/>
                    <a:pt x="11459" y="5040"/>
                    <a:pt x="11480" y="4974"/>
                  </a:cubicBezTo>
                  <a:cubicBezTo>
                    <a:pt x="11501" y="4909"/>
                    <a:pt x="11607" y="4860"/>
                    <a:pt x="11692" y="4843"/>
                  </a:cubicBezTo>
                  <a:cubicBezTo>
                    <a:pt x="11905" y="4876"/>
                    <a:pt x="11820" y="4876"/>
                    <a:pt x="12054" y="4876"/>
                  </a:cubicBezTo>
                  <a:cubicBezTo>
                    <a:pt x="12075" y="5040"/>
                    <a:pt x="12096" y="5269"/>
                    <a:pt x="12139" y="5416"/>
                  </a:cubicBezTo>
                  <a:cubicBezTo>
                    <a:pt x="12160" y="5465"/>
                    <a:pt x="12330" y="5465"/>
                    <a:pt x="12373" y="5416"/>
                  </a:cubicBezTo>
                  <a:cubicBezTo>
                    <a:pt x="12415" y="5367"/>
                    <a:pt x="12330" y="4974"/>
                    <a:pt x="12394" y="4892"/>
                  </a:cubicBezTo>
                  <a:cubicBezTo>
                    <a:pt x="12458" y="4810"/>
                    <a:pt x="12692" y="4925"/>
                    <a:pt x="12755" y="4892"/>
                  </a:cubicBezTo>
                  <a:cubicBezTo>
                    <a:pt x="12798" y="4860"/>
                    <a:pt x="12840" y="4761"/>
                    <a:pt x="12755" y="4729"/>
                  </a:cubicBezTo>
                  <a:cubicBezTo>
                    <a:pt x="12670" y="4696"/>
                    <a:pt x="12118" y="4745"/>
                    <a:pt x="12203" y="4696"/>
                  </a:cubicBezTo>
                  <a:cubicBezTo>
                    <a:pt x="12543" y="4549"/>
                    <a:pt x="12819" y="4434"/>
                    <a:pt x="13266" y="4401"/>
                  </a:cubicBezTo>
                  <a:cubicBezTo>
                    <a:pt x="13436" y="4385"/>
                    <a:pt x="13585" y="4500"/>
                    <a:pt x="13776" y="4532"/>
                  </a:cubicBezTo>
                  <a:cubicBezTo>
                    <a:pt x="13967" y="4630"/>
                    <a:pt x="13861" y="4843"/>
                    <a:pt x="13712" y="4925"/>
                  </a:cubicBezTo>
                  <a:cubicBezTo>
                    <a:pt x="13648" y="5023"/>
                    <a:pt x="13521" y="5121"/>
                    <a:pt x="13414" y="5187"/>
                  </a:cubicBezTo>
                  <a:cubicBezTo>
                    <a:pt x="13351" y="5285"/>
                    <a:pt x="13287" y="5334"/>
                    <a:pt x="13159" y="5383"/>
                  </a:cubicBezTo>
                  <a:cubicBezTo>
                    <a:pt x="13117" y="5563"/>
                    <a:pt x="12862" y="5743"/>
                    <a:pt x="12649" y="5809"/>
                  </a:cubicBezTo>
                  <a:cubicBezTo>
                    <a:pt x="12543" y="5907"/>
                    <a:pt x="12437" y="5940"/>
                    <a:pt x="12309" y="6005"/>
                  </a:cubicBezTo>
                  <a:cubicBezTo>
                    <a:pt x="12245" y="6120"/>
                    <a:pt x="12139" y="6185"/>
                    <a:pt x="12075" y="6300"/>
                  </a:cubicBezTo>
                  <a:cubicBezTo>
                    <a:pt x="12118" y="6561"/>
                    <a:pt x="12075" y="6643"/>
                    <a:pt x="12373" y="6741"/>
                  </a:cubicBezTo>
                  <a:cubicBezTo>
                    <a:pt x="12500" y="6840"/>
                    <a:pt x="12522" y="6970"/>
                    <a:pt x="12330" y="7036"/>
                  </a:cubicBezTo>
                  <a:cubicBezTo>
                    <a:pt x="12011" y="6987"/>
                    <a:pt x="12033" y="6823"/>
                    <a:pt x="11799" y="6692"/>
                  </a:cubicBezTo>
                  <a:cubicBezTo>
                    <a:pt x="11714" y="6529"/>
                    <a:pt x="11459" y="6430"/>
                    <a:pt x="11246" y="6398"/>
                  </a:cubicBezTo>
                  <a:cubicBezTo>
                    <a:pt x="11076" y="6332"/>
                    <a:pt x="11182" y="6365"/>
                    <a:pt x="10906" y="6365"/>
                  </a:cubicBezTo>
                  <a:cubicBezTo>
                    <a:pt x="10608" y="6512"/>
                    <a:pt x="10544" y="7347"/>
                    <a:pt x="11246" y="7478"/>
                  </a:cubicBezTo>
                  <a:cubicBezTo>
                    <a:pt x="12394" y="7429"/>
                    <a:pt x="13329" y="7772"/>
                    <a:pt x="13733" y="7985"/>
                  </a:cubicBezTo>
                  <a:cubicBezTo>
                    <a:pt x="13840" y="8410"/>
                    <a:pt x="13329" y="8901"/>
                    <a:pt x="12500" y="9343"/>
                  </a:cubicBezTo>
                  <a:cubicBezTo>
                    <a:pt x="11629" y="9736"/>
                    <a:pt x="11480" y="10194"/>
                    <a:pt x="11246" y="10980"/>
                  </a:cubicBezTo>
                  <a:cubicBezTo>
                    <a:pt x="10991" y="11372"/>
                    <a:pt x="10481" y="10930"/>
                    <a:pt x="10289" y="10096"/>
                  </a:cubicBezTo>
                  <a:cubicBezTo>
                    <a:pt x="10140" y="9196"/>
                    <a:pt x="9907" y="8165"/>
                    <a:pt x="10459" y="7576"/>
                  </a:cubicBezTo>
                  <a:cubicBezTo>
                    <a:pt x="9375" y="6790"/>
                    <a:pt x="9269" y="6070"/>
                    <a:pt x="9056" y="6218"/>
                  </a:cubicBezTo>
                  <a:cubicBezTo>
                    <a:pt x="9205" y="6987"/>
                    <a:pt x="8929" y="6660"/>
                    <a:pt x="8737" y="6021"/>
                  </a:cubicBezTo>
                  <a:cubicBezTo>
                    <a:pt x="8822" y="5023"/>
                    <a:pt x="8610" y="4385"/>
                    <a:pt x="8440" y="3550"/>
                  </a:cubicBezTo>
                  <a:lnTo>
                    <a:pt x="7844" y="2290"/>
                  </a:lnTo>
                  <a:lnTo>
                    <a:pt x="6654" y="1849"/>
                  </a:lnTo>
                </a:path>
              </a:pathLst>
            </a:custGeom>
            <a:solidFill>
              <a:srgbClr val="D8EBB3"/>
            </a:solidFill>
            <a:ln w="9525">
              <a:solidFill>
                <a:srgbClr val="000000"/>
              </a:solidFill>
              <a:miter lim="800000"/>
              <a:headEnd/>
              <a:tailEnd/>
            </a:ln>
          </p:spPr>
          <p:txBody>
            <a:bodyPr/>
            <a:lstStyle/>
            <a:p>
              <a:endParaRPr lang="zh-CN" altLang="en-US" sz="1350"/>
            </a:p>
          </p:txBody>
        </p:sp>
        <p:sp>
          <p:nvSpPr>
            <p:cNvPr id="12" name="Text Box 10"/>
            <p:cNvSpPr txBox="1">
              <a:spLocks noChangeArrowheads="1"/>
            </p:cNvSpPr>
            <p:nvPr/>
          </p:nvSpPr>
          <p:spPr bwMode="auto">
            <a:xfrm>
              <a:off x="3995738" y="2060575"/>
              <a:ext cx="1655763" cy="440222"/>
            </a:xfrm>
            <a:prstGeom prst="rect">
              <a:avLst/>
            </a:prstGeom>
            <a:noFill/>
            <a:ln w="38100" algn="ctr">
              <a:noFill/>
              <a:miter lim="800000"/>
              <a:headEnd/>
              <a:tailEnd type="none" w="lg" len="lg"/>
            </a:ln>
            <a:effectLst/>
          </p:spPr>
          <p:txBody>
            <a:bodyPr>
              <a:spAutoFit/>
            </a:bodyPr>
            <a:lstStyle/>
            <a:p>
              <a:pPr>
                <a:spcBef>
                  <a:spcPct val="50000"/>
                </a:spcBef>
                <a:buFont typeface="Wingdings" pitchFamily="2" charset="2"/>
                <a:buNone/>
              </a:pPr>
              <a:r>
                <a:rPr lang="en-US" altLang="zh-CN" sz="1500" b="1"/>
                <a:t>Web</a:t>
              </a:r>
              <a:r>
                <a:rPr lang="zh-CN" altLang="en-US" sz="1500" b="1"/>
                <a:t>服务器</a:t>
              </a:r>
            </a:p>
          </p:txBody>
        </p:sp>
        <p:sp>
          <p:nvSpPr>
            <p:cNvPr id="13" name="Text Box 11"/>
            <p:cNvSpPr txBox="1">
              <a:spLocks noChangeArrowheads="1"/>
            </p:cNvSpPr>
            <p:nvPr/>
          </p:nvSpPr>
          <p:spPr bwMode="auto">
            <a:xfrm>
              <a:off x="6804025" y="2349500"/>
              <a:ext cx="1655763" cy="440222"/>
            </a:xfrm>
            <a:prstGeom prst="rect">
              <a:avLst/>
            </a:prstGeom>
            <a:noFill/>
            <a:ln w="38100" algn="ctr">
              <a:noFill/>
              <a:miter lim="800000"/>
              <a:headEnd/>
              <a:tailEnd type="none" w="lg" len="lg"/>
            </a:ln>
            <a:effectLst/>
          </p:spPr>
          <p:txBody>
            <a:bodyPr>
              <a:spAutoFit/>
            </a:bodyPr>
            <a:lstStyle/>
            <a:p>
              <a:pPr>
                <a:spcBef>
                  <a:spcPct val="50000"/>
                </a:spcBef>
                <a:buFont typeface="Wingdings" pitchFamily="2" charset="2"/>
                <a:buNone/>
              </a:pPr>
              <a:r>
                <a:rPr lang="zh-CN" altLang="en-US" sz="1500" b="1"/>
                <a:t>静态页面</a:t>
              </a:r>
            </a:p>
          </p:txBody>
        </p:sp>
        <p:sp>
          <p:nvSpPr>
            <p:cNvPr id="14" name="Text Box 12"/>
            <p:cNvSpPr txBox="1">
              <a:spLocks noChangeArrowheads="1"/>
            </p:cNvSpPr>
            <p:nvPr/>
          </p:nvSpPr>
          <p:spPr bwMode="auto">
            <a:xfrm>
              <a:off x="1908175" y="1844675"/>
              <a:ext cx="2016125" cy="440222"/>
            </a:xfrm>
            <a:prstGeom prst="rect">
              <a:avLst/>
            </a:prstGeom>
            <a:noFill/>
            <a:ln w="38100" algn="ctr">
              <a:noFill/>
              <a:miter lim="800000"/>
              <a:headEnd/>
              <a:tailEnd type="none" w="lg" len="lg"/>
            </a:ln>
            <a:effectLst/>
          </p:spPr>
          <p:txBody>
            <a:bodyPr>
              <a:spAutoFit/>
            </a:bodyPr>
            <a:lstStyle/>
            <a:p>
              <a:pPr>
                <a:spcBef>
                  <a:spcPct val="50000"/>
                </a:spcBef>
                <a:buFont typeface="Wingdings" pitchFamily="2" charset="2"/>
                <a:buNone/>
              </a:pPr>
              <a:r>
                <a:rPr lang="zh-CN" altLang="en-US" sz="1500" b="1"/>
                <a:t>客户端请求页</a:t>
              </a:r>
            </a:p>
          </p:txBody>
        </p:sp>
        <p:sp>
          <p:nvSpPr>
            <p:cNvPr id="15" name="Text Box 13"/>
            <p:cNvSpPr txBox="1">
              <a:spLocks noChangeArrowheads="1"/>
            </p:cNvSpPr>
            <p:nvPr/>
          </p:nvSpPr>
          <p:spPr bwMode="auto">
            <a:xfrm>
              <a:off x="2124075" y="3500437"/>
              <a:ext cx="2016125" cy="440222"/>
            </a:xfrm>
            <a:prstGeom prst="rect">
              <a:avLst/>
            </a:prstGeom>
            <a:noFill/>
            <a:ln w="38100" algn="ctr">
              <a:noFill/>
              <a:miter lim="800000"/>
              <a:headEnd/>
              <a:tailEnd type="none" w="lg" len="lg"/>
            </a:ln>
            <a:effectLst/>
          </p:spPr>
          <p:txBody>
            <a:bodyPr>
              <a:spAutoFit/>
            </a:bodyPr>
            <a:lstStyle/>
            <a:p>
              <a:pPr>
                <a:spcBef>
                  <a:spcPct val="50000"/>
                </a:spcBef>
                <a:buFont typeface="Wingdings" pitchFamily="2" charset="2"/>
                <a:buNone/>
              </a:pPr>
              <a:r>
                <a:rPr lang="zh-CN" altLang="en-US" sz="1500" b="1"/>
                <a:t>客户端请求页</a:t>
              </a:r>
            </a:p>
          </p:txBody>
        </p:sp>
        <p:sp>
          <p:nvSpPr>
            <p:cNvPr id="16" name="Text Box 14"/>
            <p:cNvSpPr txBox="1">
              <a:spLocks noChangeArrowheads="1"/>
            </p:cNvSpPr>
            <p:nvPr/>
          </p:nvSpPr>
          <p:spPr bwMode="auto">
            <a:xfrm>
              <a:off x="3563938" y="4581525"/>
              <a:ext cx="2736850" cy="440222"/>
            </a:xfrm>
            <a:prstGeom prst="rect">
              <a:avLst/>
            </a:prstGeom>
            <a:noFill/>
            <a:ln w="38100" algn="ctr">
              <a:noFill/>
              <a:miter lim="800000"/>
              <a:headEnd/>
              <a:tailEnd type="none" w="lg" len="lg"/>
            </a:ln>
            <a:effectLst/>
          </p:spPr>
          <p:txBody>
            <a:bodyPr>
              <a:spAutoFit/>
            </a:bodyPr>
            <a:lstStyle/>
            <a:p>
              <a:pPr>
                <a:spcBef>
                  <a:spcPct val="50000"/>
                </a:spcBef>
                <a:buFont typeface="Wingdings" pitchFamily="2" charset="2"/>
                <a:buNone/>
              </a:pPr>
              <a:r>
                <a:rPr lang="zh-CN" altLang="en-US" sz="1500" b="1"/>
                <a:t>返回客户端静态页面</a:t>
              </a:r>
            </a:p>
          </p:txBody>
        </p:sp>
        <p:sp>
          <p:nvSpPr>
            <p:cNvPr id="17" name="Line 15"/>
            <p:cNvSpPr>
              <a:spLocks noChangeShapeType="1"/>
            </p:cNvSpPr>
            <p:nvPr/>
          </p:nvSpPr>
          <p:spPr bwMode="auto">
            <a:xfrm>
              <a:off x="2051050" y="2205038"/>
              <a:ext cx="2016125" cy="576262"/>
            </a:xfrm>
            <a:prstGeom prst="line">
              <a:avLst/>
            </a:prstGeom>
            <a:noFill/>
            <a:ln w="38100">
              <a:solidFill>
                <a:schemeClr val="tx1"/>
              </a:solidFill>
              <a:round/>
              <a:headEnd/>
              <a:tailEnd type="stealth" w="lg" len="lg"/>
            </a:ln>
            <a:effectLst/>
          </p:spPr>
          <p:txBody>
            <a:bodyPr>
              <a:spAutoFit/>
            </a:bodyPr>
            <a:lstStyle/>
            <a:p>
              <a:endParaRPr lang="zh-CN" altLang="en-US" sz="1350"/>
            </a:p>
          </p:txBody>
        </p:sp>
        <p:sp>
          <p:nvSpPr>
            <p:cNvPr id="18" name="Line 16"/>
            <p:cNvSpPr>
              <a:spLocks noChangeShapeType="1"/>
            </p:cNvSpPr>
            <p:nvPr/>
          </p:nvSpPr>
          <p:spPr bwMode="auto">
            <a:xfrm flipV="1">
              <a:off x="1692275" y="3789363"/>
              <a:ext cx="2303463" cy="503237"/>
            </a:xfrm>
            <a:prstGeom prst="line">
              <a:avLst/>
            </a:prstGeom>
            <a:noFill/>
            <a:ln w="38100">
              <a:solidFill>
                <a:schemeClr val="tx1"/>
              </a:solidFill>
              <a:round/>
              <a:headEnd/>
              <a:tailEnd type="stealth" w="lg" len="lg"/>
            </a:ln>
            <a:effectLst/>
          </p:spPr>
          <p:txBody>
            <a:bodyPr>
              <a:spAutoFit/>
            </a:bodyPr>
            <a:lstStyle/>
            <a:p>
              <a:endParaRPr lang="zh-CN" altLang="en-US" sz="1350"/>
            </a:p>
          </p:txBody>
        </p:sp>
        <p:sp>
          <p:nvSpPr>
            <p:cNvPr id="19" name="Line 17"/>
            <p:cNvSpPr>
              <a:spLocks noChangeShapeType="1"/>
            </p:cNvSpPr>
            <p:nvPr/>
          </p:nvSpPr>
          <p:spPr bwMode="auto">
            <a:xfrm flipH="1" flipV="1">
              <a:off x="1908175" y="2420938"/>
              <a:ext cx="2159000" cy="576262"/>
            </a:xfrm>
            <a:prstGeom prst="line">
              <a:avLst/>
            </a:prstGeom>
            <a:noFill/>
            <a:ln w="38100">
              <a:solidFill>
                <a:schemeClr val="tx1"/>
              </a:solidFill>
              <a:round/>
              <a:headEnd/>
              <a:tailEnd type="stealth" w="lg" len="lg"/>
            </a:ln>
            <a:effectLst/>
          </p:spPr>
          <p:txBody>
            <a:bodyPr>
              <a:spAutoFit/>
            </a:bodyPr>
            <a:lstStyle/>
            <a:p>
              <a:endParaRPr lang="zh-CN" altLang="en-US" sz="1350"/>
            </a:p>
          </p:txBody>
        </p:sp>
        <p:sp>
          <p:nvSpPr>
            <p:cNvPr id="20" name="Line 18"/>
            <p:cNvSpPr>
              <a:spLocks noChangeShapeType="1"/>
            </p:cNvSpPr>
            <p:nvPr/>
          </p:nvSpPr>
          <p:spPr bwMode="auto">
            <a:xfrm flipH="1">
              <a:off x="1763713" y="3933825"/>
              <a:ext cx="2303462" cy="503238"/>
            </a:xfrm>
            <a:prstGeom prst="line">
              <a:avLst/>
            </a:prstGeom>
            <a:noFill/>
            <a:ln w="38100">
              <a:solidFill>
                <a:schemeClr val="tx1"/>
              </a:solidFill>
              <a:round/>
              <a:headEnd/>
              <a:tailEnd type="stealth" w="lg" len="lg"/>
            </a:ln>
            <a:effectLst/>
          </p:spPr>
          <p:txBody>
            <a:bodyPr>
              <a:spAutoFit/>
            </a:bodyPr>
            <a:lstStyle/>
            <a:p>
              <a:endParaRPr lang="zh-CN" altLang="en-US" sz="1350"/>
            </a:p>
          </p:txBody>
        </p:sp>
        <p:sp>
          <p:nvSpPr>
            <p:cNvPr id="21" name="Line 19"/>
            <p:cNvSpPr>
              <a:spLocks noChangeShapeType="1"/>
            </p:cNvSpPr>
            <p:nvPr/>
          </p:nvSpPr>
          <p:spPr bwMode="auto">
            <a:xfrm flipH="1">
              <a:off x="5076825" y="3357563"/>
              <a:ext cx="1655763" cy="0"/>
            </a:xfrm>
            <a:prstGeom prst="line">
              <a:avLst/>
            </a:prstGeom>
            <a:noFill/>
            <a:ln w="38100">
              <a:solidFill>
                <a:schemeClr val="tx1"/>
              </a:solidFill>
              <a:round/>
              <a:headEnd/>
              <a:tailEnd type="stealth" w="lg" len="lg"/>
            </a:ln>
            <a:effectLst/>
          </p:spPr>
          <p:txBody>
            <a:bodyPr>
              <a:spAutoFit/>
            </a:bodyPr>
            <a:lstStyle/>
            <a:p>
              <a:endParaRPr lang="zh-CN" altLang="en-US" sz="1350"/>
            </a:p>
          </p:txBody>
        </p:sp>
      </p:grpSp>
      <p:sp>
        <p:nvSpPr>
          <p:cNvPr id="22" name="圆角矩形 21"/>
          <p:cNvSpPr/>
          <p:nvPr/>
        </p:nvSpPr>
        <p:spPr>
          <a:xfrm>
            <a:off x="3347946" y="4029912"/>
            <a:ext cx="2034145" cy="37147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solidFill>
                  <a:srgbClr val="0000FF"/>
                </a:solidFill>
                <a:latin typeface="隶书" pitchFamily="49" charset="-122"/>
                <a:ea typeface="隶书" pitchFamily="49" charset="-122"/>
              </a:rPr>
              <a:t>静态网页传输图</a:t>
            </a:r>
          </a:p>
        </p:txBody>
      </p:sp>
      <p:sp>
        <p:nvSpPr>
          <p:cNvPr id="23" name="TextBox 22"/>
          <p:cNvSpPr txBox="1"/>
          <p:nvPr/>
        </p:nvSpPr>
        <p:spPr>
          <a:xfrm>
            <a:off x="1277635" y="411510"/>
            <a:ext cx="2547323" cy="369332"/>
          </a:xfrm>
          <a:prstGeom prst="rect">
            <a:avLst/>
          </a:prstGeom>
          <a:noFill/>
        </p:spPr>
        <p:txBody>
          <a:bodyPr wrap="square" rtlCol="0">
            <a:spAutoFit/>
          </a:bodyPr>
          <a:lstStyle/>
          <a:p>
            <a:r>
              <a:rPr lang="en-US" altLang="zh-CN" b="1" dirty="0">
                <a:solidFill>
                  <a:schemeClr val="accent6">
                    <a:lumMod val="50000"/>
                  </a:schemeClr>
                </a:solidFill>
              </a:rPr>
              <a:t>1</a:t>
            </a:r>
            <a:r>
              <a:rPr lang="zh-CN" altLang="en-US" b="1" dirty="0">
                <a:solidFill>
                  <a:schemeClr val="accent6">
                    <a:lumMod val="50000"/>
                  </a:schemeClr>
                </a:solidFill>
              </a:rPr>
              <a:t>、静态</a:t>
            </a:r>
            <a:r>
              <a:rPr lang="en-US" altLang="zh-CN" b="1" dirty="0">
                <a:solidFill>
                  <a:schemeClr val="accent6">
                    <a:lumMod val="50000"/>
                  </a:schemeClr>
                </a:solidFill>
              </a:rPr>
              <a:t>Web</a:t>
            </a:r>
            <a:r>
              <a:rPr lang="zh-CN" altLang="en-US" b="1" dirty="0">
                <a:solidFill>
                  <a:schemeClr val="accent6">
                    <a:lumMod val="50000"/>
                  </a:schemeClr>
                </a:solidFill>
              </a:rPr>
              <a:t>开发技术</a:t>
            </a:r>
            <a:endParaRPr lang="en-US" altLang="zh-CN" b="1" dirty="0">
              <a:solidFill>
                <a:schemeClr val="accent6">
                  <a:lumMod val="50000"/>
                </a:schemeClr>
              </a:solidFill>
            </a:endParaRPr>
          </a:p>
        </p:txBody>
      </p:sp>
      <p:cxnSp>
        <p:nvCxnSpPr>
          <p:cNvPr id="25" name="直接连接符 24"/>
          <p:cNvCxnSpPr/>
          <p:nvPr/>
        </p:nvCxnSpPr>
        <p:spPr>
          <a:xfrm>
            <a:off x="1143000" y="843558"/>
            <a:ext cx="6858000" cy="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69752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26</a:t>
            </a:fld>
            <a:r>
              <a:rPr lang="en-US" altLang="zh-CN"/>
              <a:t>-</a:t>
            </a:r>
            <a:endParaRPr lang="zh-CN" altLang="en-US" dirty="0"/>
          </a:p>
        </p:txBody>
      </p:sp>
      <p:sp>
        <p:nvSpPr>
          <p:cNvPr id="23" name="TextBox 22"/>
          <p:cNvSpPr txBox="1"/>
          <p:nvPr/>
        </p:nvSpPr>
        <p:spPr>
          <a:xfrm>
            <a:off x="1277635" y="411510"/>
            <a:ext cx="2547323" cy="369332"/>
          </a:xfrm>
          <a:prstGeom prst="rect">
            <a:avLst/>
          </a:prstGeom>
          <a:noFill/>
        </p:spPr>
        <p:txBody>
          <a:bodyPr wrap="square" rtlCol="0">
            <a:spAutoFit/>
          </a:bodyPr>
          <a:lstStyle/>
          <a:p>
            <a:r>
              <a:rPr lang="en-US" altLang="zh-CN" b="1" dirty="0">
                <a:solidFill>
                  <a:schemeClr val="accent6">
                    <a:lumMod val="50000"/>
                  </a:schemeClr>
                </a:solidFill>
              </a:rPr>
              <a:t>1</a:t>
            </a:r>
            <a:r>
              <a:rPr lang="zh-CN" altLang="en-US" b="1" dirty="0">
                <a:solidFill>
                  <a:schemeClr val="accent6">
                    <a:lumMod val="50000"/>
                  </a:schemeClr>
                </a:solidFill>
              </a:rPr>
              <a:t>、静态</a:t>
            </a:r>
            <a:r>
              <a:rPr lang="en-US" altLang="zh-CN" b="1" dirty="0">
                <a:solidFill>
                  <a:schemeClr val="accent6">
                    <a:lumMod val="50000"/>
                  </a:schemeClr>
                </a:solidFill>
              </a:rPr>
              <a:t>Web</a:t>
            </a:r>
            <a:r>
              <a:rPr lang="zh-CN" altLang="en-US" b="1" dirty="0">
                <a:solidFill>
                  <a:schemeClr val="accent6">
                    <a:lumMod val="50000"/>
                  </a:schemeClr>
                </a:solidFill>
              </a:rPr>
              <a:t>开发技术</a:t>
            </a:r>
            <a:endParaRPr lang="en-US" altLang="zh-CN" b="1" dirty="0">
              <a:solidFill>
                <a:schemeClr val="accent6">
                  <a:lumMod val="50000"/>
                </a:schemeClr>
              </a:solidFill>
            </a:endParaRPr>
          </a:p>
        </p:txBody>
      </p:sp>
      <p:cxnSp>
        <p:nvCxnSpPr>
          <p:cNvPr id="25" name="直接连接符 24"/>
          <p:cNvCxnSpPr/>
          <p:nvPr/>
        </p:nvCxnSpPr>
        <p:spPr>
          <a:xfrm>
            <a:off x="1143000" y="843558"/>
            <a:ext cx="6858000" cy="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2033718" y="1167594"/>
            <a:ext cx="3910915" cy="1672253"/>
          </a:xfrm>
          <a:prstGeom prst="rect">
            <a:avLst/>
          </a:prstGeom>
          <a:noFill/>
        </p:spPr>
        <p:txBody>
          <a:bodyPr wrap="square" rtlCol="0">
            <a:spAutoFit/>
          </a:bodyPr>
          <a:lstStyle/>
          <a:p>
            <a:pPr marL="257175" indent="-257175">
              <a:lnSpc>
                <a:spcPct val="200000"/>
              </a:lnSpc>
              <a:buFont typeface="Wingdings" pitchFamily="2" charset="2"/>
              <a:buChar char="Ø"/>
            </a:pPr>
            <a:r>
              <a:rPr lang="en-US" altLang="zh-CN" b="1" dirty="0"/>
              <a:t>HTML</a:t>
            </a:r>
            <a:r>
              <a:rPr lang="zh-CN" altLang="en-US" b="1" dirty="0"/>
              <a:t>技术</a:t>
            </a:r>
            <a:endParaRPr lang="en-US" altLang="zh-CN" b="1" dirty="0"/>
          </a:p>
          <a:p>
            <a:pPr marL="257175" indent="-257175">
              <a:lnSpc>
                <a:spcPct val="200000"/>
              </a:lnSpc>
              <a:buFont typeface="Wingdings" pitchFamily="2" charset="2"/>
              <a:buChar char="Ø"/>
            </a:pPr>
            <a:endParaRPr lang="en-US" altLang="zh-CN" b="1" dirty="0"/>
          </a:p>
          <a:p>
            <a:pPr marL="257175" indent="-257175">
              <a:lnSpc>
                <a:spcPct val="200000"/>
              </a:lnSpc>
              <a:buFont typeface="Wingdings" pitchFamily="2" charset="2"/>
              <a:buChar char="Ø"/>
            </a:pPr>
            <a:r>
              <a:rPr lang="en-US" altLang="zh-CN" b="1" dirty="0"/>
              <a:t>XML</a:t>
            </a:r>
            <a:r>
              <a:rPr lang="zh-CN" altLang="en-US" b="1" dirty="0"/>
              <a:t>技术</a:t>
            </a:r>
          </a:p>
        </p:txBody>
      </p:sp>
      <p:sp>
        <p:nvSpPr>
          <p:cNvPr id="24" name="内容占位符 2"/>
          <p:cNvSpPr>
            <a:spLocks noGrp="1"/>
          </p:cNvSpPr>
          <p:nvPr>
            <p:ph sz="quarter" idx="4294967295"/>
          </p:nvPr>
        </p:nvSpPr>
        <p:spPr>
          <a:xfrm>
            <a:off x="4111168" y="1005576"/>
            <a:ext cx="3107126" cy="3703320"/>
          </a:xfrm>
          <a:prstGeom prst="rect">
            <a:avLst/>
          </a:prstGeom>
        </p:spPr>
        <p:style>
          <a:lnRef idx="2">
            <a:schemeClr val="accent5"/>
          </a:lnRef>
          <a:fillRef idx="1">
            <a:schemeClr val="lt1"/>
          </a:fillRef>
          <a:effectRef idx="0">
            <a:schemeClr val="accent5"/>
          </a:effectRef>
          <a:fontRef idx="minor">
            <a:schemeClr val="dk1"/>
          </a:fontRef>
        </p:style>
        <p:txBody>
          <a:bodyPr>
            <a:normAutofit fontScale="92500"/>
          </a:bodyPr>
          <a:lstStyle/>
          <a:p>
            <a:pPr>
              <a:lnSpc>
                <a:spcPct val="140000"/>
              </a:lnSpc>
            </a:pPr>
            <a:r>
              <a:rPr lang="en-US" altLang="zh-CN" sz="1650" b="1" dirty="0">
                <a:latin typeface="Times New Roman" pitchFamily="18" charset="0"/>
                <a:cs typeface="Times New Roman" pitchFamily="18" charset="0"/>
              </a:rPr>
              <a:t>&lt;html&gt;</a:t>
            </a:r>
          </a:p>
          <a:p>
            <a:pPr>
              <a:lnSpc>
                <a:spcPct val="140000"/>
              </a:lnSpc>
            </a:pPr>
            <a:r>
              <a:rPr lang="en-US" altLang="zh-CN" sz="1650" b="1" dirty="0">
                <a:latin typeface="Times New Roman" pitchFamily="18" charset="0"/>
                <a:cs typeface="Times New Roman" pitchFamily="18" charset="0"/>
              </a:rPr>
              <a:t>&lt;head&gt;</a:t>
            </a:r>
          </a:p>
          <a:p>
            <a:pPr>
              <a:lnSpc>
                <a:spcPct val="140000"/>
              </a:lnSpc>
            </a:pPr>
            <a:r>
              <a:rPr lang="en-US" altLang="zh-CN" sz="1650" b="1" dirty="0">
                <a:latin typeface="Times New Roman" pitchFamily="18" charset="0"/>
                <a:cs typeface="Times New Roman" pitchFamily="18" charset="0"/>
              </a:rPr>
              <a:t>&lt;title&gt;HTML&lt;/title&gt;</a:t>
            </a:r>
            <a:endParaRPr lang="en-US" altLang="zh-TW" sz="1650" b="1" dirty="0">
              <a:latin typeface="Times New Roman" pitchFamily="18" charset="0"/>
              <a:cs typeface="Times New Roman" pitchFamily="18" charset="0"/>
            </a:endParaRPr>
          </a:p>
          <a:p>
            <a:pPr>
              <a:lnSpc>
                <a:spcPct val="140000"/>
              </a:lnSpc>
            </a:pPr>
            <a:r>
              <a:rPr lang="en-US" altLang="zh-TW" sz="1650" b="1" dirty="0">
                <a:latin typeface="Times New Roman" pitchFamily="18" charset="0"/>
                <a:cs typeface="Times New Roman" pitchFamily="18" charset="0"/>
              </a:rPr>
              <a:t>&lt;/head&gt;</a:t>
            </a:r>
          </a:p>
          <a:p>
            <a:pPr>
              <a:lnSpc>
                <a:spcPct val="140000"/>
              </a:lnSpc>
            </a:pPr>
            <a:r>
              <a:rPr lang="en-US" altLang="zh-TW" sz="1650" b="1" dirty="0">
                <a:latin typeface="Times New Roman" pitchFamily="18" charset="0"/>
                <a:cs typeface="Times New Roman" pitchFamily="18" charset="0"/>
              </a:rPr>
              <a:t>&lt;body&gt;</a:t>
            </a:r>
          </a:p>
          <a:p>
            <a:pPr>
              <a:lnSpc>
                <a:spcPct val="140000"/>
              </a:lnSpc>
            </a:pPr>
            <a:r>
              <a:rPr lang="en-US" altLang="zh-TW" sz="1650" b="1" dirty="0">
                <a:latin typeface="Times New Roman" pitchFamily="18" charset="0"/>
                <a:cs typeface="Times New Roman" pitchFamily="18" charset="0"/>
              </a:rPr>
              <a:t>     &lt;b&gt;&lt;font size=“12”&gt;</a:t>
            </a:r>
          </a:p>
          <a:p>
            <a:pPr>
              <a:lnSpc>
                <a:spcPct val="140000"/>
              </a:lnSpc>
            </a:pPr>
            <a:r>
              <a:rPr lang="en-US" altLang="zh-TW" sz="1650" b="1" dirty="0">
                <a:latin typeface="Times New Roman" pitchFamily="18" charset="0"/>
                <a:cs typeface="Times New Roman" pitchFamily="18" charset="0"/>
              </a:rPr>
              <a:t>     &lt;i&gt;</a:t>
            </a:r>
            <a:r>
              <a:rPr lang="zh-CN" altLang="en-US" sz="1650" b="1" dirty="0">
                <a:latin typeface="Times New Roman" pitchFamily="18" charset="0"/>
                <a:cs typeface="Times New Roman" pitchFamily="18" charset="0"/>
              </a:rPr>
              <a:t>静态网页与</a:t>
            </a:r>
            <a:r>
              <a:rPr lang="en-US" altLang="zh-CN" sz="1650" b="1" dirty="0">
                <a:latin typeface="Times New Roman" pitchFamily="18" charset="0"/>
                <a:cs typeface="Times New Roman" pitchFamily="18" charset="0"/>
              </a:rPr>
              <a:t>HTML</a:t>
            </a:r>
            <a:r>
              <a:rPr lang="en-US" altLang="zh-TW" sz="1650" b="1" dirty="0">
                <a:latin typeface="Times New Roman" pitchFamily="18" charset="0"/>
                <a:cs typeface="Times New Roman" pitchFamily="18" charset="0"/>
              </a:rPr>
              <a:t>&lt;/i&gt;</a:t>
            </a:r>
          </a:p>
          <a:p>
            <a:pPr>
              <a:lnSpc>
                <a:spcPct val="140000"/>
              </a:lnSpc>
            </a:pPr>
            <a:r>
              <a:rPr lang="en-US" altLang="zh-TW" sz="1650" b="1" dirty="0">
                <a:latin typeface="Times New Roman" pitchFamily="18" charset="0"/>
                <a:cs typeface="Times New Roman" pitchFamily="18" charset="0"/>
              </a:rPr>
              <a:t>     &lt;/font&gt;&lt;/b&gt; </a:t>
            </a:r>
          </a:p>
          <a:p>
            <a:pPr>
              <a:lnSpc>
                <a:spcPct val="140000"/>
              </a:lnSpc>
            </a:pPr>
            <a:r>
              <a:rPr lang="en-US" altLang="zh-TW" sz="1650" b="1" dirty="0">
                <a:latin typeface="Times New Roman" pitchFamily="18" charset="0"/>
                <a:cs typeface="Times New Roman" pitchFamily="18" charset="0"/>
              </a:rPr>
              <a:t>&lt;/body&gt;</a:t>
            </a:r>
          </a:p>
          <a:p>
            <a:pPr>
              <a:lnSpc>
                <a:spcPct val="140000"/>
              </a:lnSpc>
            </a:pPr>
            <a:r>
              <a:rPr lang="en-US" altLang="zh-TW" sz="1650" b="1" dirty="0">
                <a:latin typeface="Times New Roman" pitchFamily="18" charset="0"/>
                <a:cs typeface="Times New Roman" pitchFamily="18" charset="0"/>
              </a:rPr>
              <a:t>&lt;/html&gt;</a:t>
            </a:r>
            <a:endParaRPr lang="en-US" altLang="zh-CN" sz="1650" b="1" dirty="0">
              <a:latin typeface="Times New Roman" pitchFamily="18" charset="0"/>
              <a:cs typeface="Times New Roman" pitchFamily="18" charset="0"/>
            </a:endParaRPr>
          </a:p>
          <a:p>
            <a:endParaRPr lang="zh-CN" altLang="en-US" dirty="0"/>
          </a:p>
        </p:txBody>
      </p:sp>
      <p:sp>
        <p:nvSpPr>
          <p:cNvPr id="4" name="矩形 3">
            <a:extLst>
              <a:ext uri="{FF2B5EF4-FFF2-40B4-BE49-F238E27FC236}">
                <a16:creationId xmlns:a16="http://schemas.microsoft.com/office/drawing/2014/main" id="{C0CB019B-1391-49E3-88E8-0FD67E95E2F1}"/>
              </a:ext>
            </a:extLst>
          </p:cNvPr>
          <p:cNvSpPr/>
          <p:nvPr/>
        </p:nvSpPr>
        <p:spPr>
          <a:xfrm>
            <a:off x="1439652" y="2857237"/>
            <a:ext cx="2666114" cy="507831"/>
          </a:xfrm>
          <a:prstGeom prst="rect">
            <a:avLst/>
          </a:prstGeom>
        </p:spPr>
        <p:txBody>
          <a:bodyPr wrap="none">
            <a:spAutoFit/>
          </a:bodyPr>
          <a:lstStyle/>
          <a:p>
            <a:r>
              <a:rPr kumimoji="1" lang="en-US" altLang="zh-CN" sz="1350" dirty="0">
                <a:latin typeface="Times New Roman" pitchFamily="18" charset="0"/>
                <a:cs typeface="Times New Roman" pitchFamily="18" charset="0"/>
              </a:rPr>
              <a:t>Extensible Markup Language,</a:t>
            </a:r>
            <a:r>
              <a:rPr kumimoji="1" lang="zh-CN" altLang="en-US" sz="1350" dirty="0">
                <a:latin typeface="Times New Roman" pitchFamily="18" charset="0"/>
                <a:cs typeface="Times New Roman" pitchFamily="18" charset="0"/>
              </a:rPr>
              <a:t> 一套</a:t>
            </a:r>
            <a:endParaRPr kumimoji="1" lang="en-US" altLang="zh-CN" sz="1350" dirty="0">
              <a:latin typeface="Times New Roman" pitchFamily="18" charset="0"/>
              <a:cs typeface="Times New Roman" pitchFamily="18" charset="0"/>
            </a:endParaRPr>
          </a:p>
          <a:p>
            <a:r>
              <a:rPr kumimoji="1" lang="zh-CN" altLang="en-US" sz="1350" dirty="0">
                <a:latin typeface="Times New Roman" pitchFamily="18" charset="0"/>
                <a:cs typeface="Times New Roman" pitchFamily="18" charset="0"/>
              </a:rPr>
              <a:t>定义语义标记的规则，</a:t>
            </a:r>
            <a:endParaRPr lang="zh-CN" altLang="en-US" sz="1350" dirty="0"/>
          </a:p>
        </p:txBody>
      </p:sp>
      <p:sp>
        <p:nvSpPr>
          <p:cNvPr id="5" name="矩形 4">
            <a:extLst>
              <a:ext uri="{FF2B5EF4-FFF2-40B4-BE49-F238E27FC236}">
                <a16:creationId xmlns:a16="http://schemas.microsoft.com/office/drawing/2014/main" id="{85C211EC-6E4B-4DA4-A394-817A17522005}"/>
              </a:ext>
            </a:extLst>
          </p:cNvPr>
          <p:cNvSpPr/>
          <p:nvPr/>
        </p:nvSpPr>
        <p:spPr>
          <a:xfrm>
            <a:off x="1425697" y="1756216"/>
            <a:ext cx="2242922" cy="300082"/>
          </a:xfrm>
          <a:prstGeom prst="rect">
            <a:avLst/>
          </a:prstGeom>
        </p:spPr>
        <p:txBody>
          <a:bodyPr wrap="none">
            <a:spAutoFit/>
          </a:bodyPr>
          <a:lstStyle/>
          <a:p>
            <a:r>
              <a:rPr lang="en-US" altLang="zh-CN" sz="1350" dirty="0">
                <a:solidFill>
                  <a:srgbClr val="333333"/>
                </a:solidFill>
                <a:latin typeface="Times New Roman" panose="02020603050405020304" pitchFamily="18" charset="0"/>
                <a:cs typeface="Times New Roman" panose="02020603050405020304" pitchFamily="18" charset="0"/>
              </a:rPr>
              <a:t>Hypertext Markup Language</a:t>
            </a:r>
            <a:r>
              <a:rPr lang="en-US" altLang="zh-CN" sz="1350" dirty="0">
                <a:solidFill>
                  <a:srgbClr val="333333"/>
                </a:solidFill>
                <a:latin typeface="arial" panose="020B0604020202020204" pitchFamily="34" charset="0"/>
              </a:rPr>
              <a:t> </a:t>
            </a:r>
            <a:endParaRPr lang="zh-CN" altLang="en-US" sz="1350" dirty="0"/>
          </a:p>
        </p:txBody>
      </p:sp>
    </p:spTree>
    <p:extLst>
      <p:ext uri="{BB962C8B-B14F-4D97-AF65-F5344CB8AC3E}">
        <p14:creationId xmlns:p14="http://schemas.microsoft.com/office/powerpoint/2010/main" val="745083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4">
                                            <p:bg/>
                                          </p:spTgt>
                                        </p:tgtEl>
                                        <p:attrNameLst>
                                          <p:attrName>style.visibility</p:attrName>
                                        </p:attrNameLst>
                                      </p:cBhvr>
                                      <p:to>
                                        <p:strVal val="visible"/>
                                      </p:to>
                                    </p:set>
                                    <p:animEffect transition="in" filter="randombar(horizontal)">
                                      <p:cBhvr>
                                        <p:cTn id="7" dur="500"/>
                                        <p:tgtEl>
                                          <p:spTgt spid="24">
                                            <p:bg/>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4">
                                            <p:txEl>
                                              <p:pRg st="0" end="0"/>
                                            </p:txEl>
                                          </p:spTgt>
                                        </p:tgtEl>
                                        <p:attrNameLst>
                                          <p:attrName>style.visibility</p:attrName>
                                        </p:attrNameLst>
                                      </p:cBhvr>
                                      <p:to>
                                        <p:strVal val="visible"/>
                                      </p:to>
                                    </p:set>
                                    <p:animEffect transition="in" filter="randombar(horizontal)">
                                      <p:cBhvr>
                                        <p:cTn id="10" dur="500"/>
                                        <p:tgtEl>
                                          <p:spTgt spid="24">
                                            <p:txEl>
                                              <p:pRg st="0" end="0"/>
                                            </p:tx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4">
                                            <p:txEl>
                                              <p:pRg st="1" end="1"/>
                                            </p:txEl>
                                          </p:spTgt>
                                        </p:tgtEl>
                                        <p:attrNameLst>
                                          <p:attrName>style.visibility</p:attrName>
                                        </p:attrNameLst>
                                      </p:cBhvr>
                                      <p:to>
                                        <p:strVal val="visible"/>
                                      </p:to>
                                    </p:set>
                                    <p:animEffect transition="in" filter="randombar(horizontal)">
                                      <p:cBhvr>
                                        <p:cTn id="13" dur="500"/>
                                        <p:tgtEl>
                                          <p:spTgt spid="24">
                                            <p:txEl>
                                              <p:pRg st="1" end="1"/>
                                            </p:txEl>
                                          </p:spTgt>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4">
                                            <p:txEl>
                                              <p:pRg st="2" end="2"/>
                                            </p:txEl>
                                          </p:spTgt>
                                        </p:tgtEl>
                                        <p:attrNameLst>
                                          <p:attrName>style.visibility</p:attrName>
                                        </p:attrNameLst>
                                      </p:cBhvr>
                                      <p:to>
                                        <p:strVal val="visible"/>
                                      </p:to>
                                    </p:set>
                                    <p:animEffect transition="in" filter="randombar(horizontal)">
                                      <p:cBhvr>
                                        <p:cTn id="16" dur="500"/>
                                        <p:tgtEl>
                                          <p:spTgt spid="24">
                                            <p:txEl>
                                              <p:pRg st="2" end="2"/>
                                            </p:txEl>
                                          </p:spTgt>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animEffect transition="in" filter="randombar(horizontal)">
                                      <p:cBhvr>
                                        <p:cTn id="19" dur="500"/>
                                        <p:tgtEl>
                                          <p:spTgt spid="24">
                                            <p:txEl>
                                              <p:pRg st="3" end="3"/>
                                            </p:txEl>
                                          </p:spTgt>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24">
                                            <p:txEl>
                                              <p:pRg st="4" end="4"/>
                                            </p:txEl>
                                          </p:spTgt>
                                        </p:tgtEl>
                                        <p:attrNameLst>
                                          <p:attrName>style.visibility</p:attrName>
                                        </p:attrNameLst>
                                      </p:cBhvr>
                                      <p:to>
                                        <p:strVal val="visible"/>
                                      </p:to>
                                    </p:set>
                                    <p:animEffect transition="in" filter="randombar(horizontal)">
                                      <p:cBhvr>
                                        <p:cTn id="22" dur="500"/>
                                        <p:tgtEl>
                                          <p:spTgt spid="24">
                                            <p:txEl>
                                              <p:pRg st="4" end="4"/>
                                            </p:txEl>
                                          </p:spTgt>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4">
                                            <p:txEl>
                                              <p:pRg st="5" end="5"/>
                                            </p:txEl>
                                          </p:spTgt>
                                        </p:tgtEl>
                                        <p:attrNameLst>
                                          <p:attrName>style.visibility</p:attrName>
                                        </p:attrNameLst>
                                      </p:cBhvr>
                                      <p:to>
                                        <p:strVal val="visible"/>
                                      </p:to>
                                    </p:set>
                                    <p:animEffect transition="in" filter="randombar(horizontal)">
                                      <p:cBhvr>
                                        <p:cTn id="25" dur="500"/>
                                        <p:tgtEl>
                                          <p:spTgt spid="24">
                                            <p:txEl>
                                              <p:pRg st="5" end="5"/>
                                            </p:txEl>
                                          </p:spTgt>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24">
                                            <p:txEl>
                                              <p:pRg st="6" end="6"/>
                                            </p:txEl>
                                          </p:spTgt>
                                        </p:tgtEl>
                                        <p:attrNameLst>
                                          <p:attrName>style.visibility</p:attrName>
                                        </p:attrNameLst>
                                      </p:cBhvr>
                                      <p:to>
                                        <p:strVal val="visible"/>
                                      </p:to>
                                    </p:set>
                                    <p:animEffect transition="in" filter="randombar(horizontal)">
                                      <p:cBhvr>
                                        <p:cTn id="28" dur="500"/>
                                        <p:tgtEl>
                                          <p:spTgt spid="24">
                                            <p:txEl>
                                              <p:pRg st="6" end="6"/>
                                            </p:txEl>
                                          </p:spTgt>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24">
                                            <p:txEl>
                                              <p:pRg st="7" end="7"/>
                                            </p:txEl>
                                          </p:spTgt>
                                        </p:tgtEl>
                                        <p:attrNameLst>
                                          <p:attrName>style.visibility</p:attrName>
                                        </p:attrNameLst>
                                      </p:cBhvr>
                                      <p:to>
                                        <p:strVal val="visible"/>
                                      </p:to>
                                    </p:set>
                                    <p:animEffect transition="in" filter="randombar(horizontal)">
                                      <p:cBhvr>
                                        <p:cTn id="31" dur="500"/>
                                        <p:tgtEl>
                                          <p:spTgt spid="24">
                                            <p:txEl>
                                              <p:pRg st="7" end="7"/>
                                            </p:txEl>
                                          </p:spTgt>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24">
                                            <p:txEl>
                                              <p:pRg st="8" end="8"/>
                                            </p:txEl>
                                          </p:spTgt>
                                        </p:tgtEl>
                                        <p:attrNameLst>
                                          <p:attrName>style.visibility</p:attrName>
                                        </p:attrNameLst>
                                      </p:cBhvr>
                                      <p:to>
                                        <p:strVal val="visible"/>
                                      </p:to>
                                    </p:set>
                                    <p:animEffect transition="in" filter="randombar(horizontal)">
                                      <p:cBhvr>
                                        <p:cTn id="34" dur="500"/>
                                        <p:tgtEl>
                                          <p:spTgt spid="24">
                                            <p:txEl>
                                              <p:pRg st="8" end="8"/>
                                            </p:txEl>
                                          </p:spTgt>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24">
                                            <p:txEl>
                                              <p:pRg st="9" end="9"/>
                                            </p:txEl>
                                          </p:spTgt>
                                        </p:tgtEl>
                                        <p:attrNameLst>
                                          <p:attrName>style.visibility</p:attrName>
                                        </p:attrNameLst>
                                      </p:cBhvr>
                                      <p:to>
                                        <p:strVal val="visible"/>
                                      </p:to>
                                    </p:set>
                                    <p:animEffect transition="in" filter="randombar(horizontal)">
                                      <p:cBhvr>
                                        <p:cTn id="37" dur="500"/>
                                        <p:tgtEl>
                                          <p:spTgt spid="2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p"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27</a:t>
            </a:fld>
            <a:r>
              <a:rPr lang="en-US" altLang="zh-CN"/>
              <a:t>-</a:t>
            </a:r>
            <a:endParaRPr lang="zh-CN" altLang="en-US" dirty="0"/>
          </a:p>
        </p:txBody>
      </p:sp>
      <p:sp>
        <p:nvSpPr>
          <p:cNvPr id="23" name="TextBox 22"/>
          <p:cNvSpPr txBox="1"/>
          <p:nvPr/>
        </p:nvSpPr>
        <p:spPr>
          <a:xfrm>
            <a:off x="1277635" y="411510"/>
            <a:ext cx="2547323" cy="369332"/>
          </a:xfrm>
          <a:prstGeom prst="rect">
            <a:avLst/>
          </a:prstGeom>
          <a:noFill/>
        </p:spPr>
        <p:txBody>
          <a:bodyPr wrap="square" rtlCol="0">
            <a:spAutoFit/>
          </a:bodyPr>
          <a:lstStyle/>
          <a:p>
            <a:r>
              <a:rPr lang="en-US" altLang="zh-CN" b="1" dirty="0">
                <a:solidFill>
                  <a:schemeClr val="accent6">
                    <a:lumMod val="50000"/>
                  </a:schemeClr>
                </a:solidFill>
              </a:rPr>
              <a:t>2</a:t>
            </a:r>
            <a:r>
              <a:rPr lang="zh-CN" altLang="en-US" b="1" dirty="0">
                <a:solidFill>
                  <a:schemeClr val="accent6">
                    <a:lumMod val="50000"/>
                  </a:schemeClr>
                </a:solidFill>
              </a:rPr>
              <a:t>、动态</a:t>
            </a:r>
            <a:r>
              <a:rPr lang="en-US" altLang="zh-CN" b="1" dirty="0">
                <a:solidFill>
                  <a:schemeClr val="accent6">
                    <a:lumMod val="50000"/>
                  </a:schemeClr>
                </a:solidFill>
              </a:rPr>
              <a:t>Web</a:t>
            </a:r>
            <a:r>
              <a:rPr lang="zh-CN" altLang="en-US" b="1" dirty="0">
                <a:solidFill>
                  <a:schemeClr val="accent6">
                    <a:lumMod val="50000"/>
                  </a:schemeClr>
                </a:solidFill>
              </a:rPr>
              <a:t>开发技术</a:t>
            </a:r>
            <a:endParaRPr lang="en-US" altLang="zh-CN" b="1" dirty="0">
              <a:solidFill>
                <a:schemeClr val="accent6">
                  <a:lumMod val="50000"/>
                </a:schemeClr>
              </a:solidFill>
            </a:endParaRPr>
          </a:p>
        </p:txBody>
      </p:sp>
      <p:cxnSp>
        <p:nvCxnSpPr>
          <p:cNvPr id="25" name="直接连接符 24"/>
          <p:cNvCxnSpPr/>
          <p:nvPr/>
        </p:nvCxnSpPr>
        <p:spPr>
          <a:xfrm>
            <a:off x="1143000" y="843558"/>
            <a:ext cx="6858000" cy="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871700" y="1167594"/>
            <a:ext cx="5400600" cy="2130263"/>
          </a:xfrm>
          <a:prstGeom prst="rect">
            <a:avLst/>
          </a:prstGeom>
          <a:noFill/>
        </p:spPr>
        <p:txBody>
          <a:bodyPr wrap="square" rtlCol="0">
            <a:spAutoFit/>
          </a:bodyPr>
          <a:lstStyle/>
          <a:p>
            <a:pPr marL="257175" indent="-257175">
              <a:lnSpc>
                <a:spcPct val="150000"/>
              </a:lnSpc>
              <a:buFont typeface="Wingdings" pitchFamily="2" charset="2"/>
              <a:buChar char="Ø"/>
              <a:defRPr/>
            </a:pPr>
            <a:r>
              <a:rPr kumimoji="1" lang="zh-CN" altLang="en-US" b="1" dirty="0">
                <a:solidFill>
                  <a:srgbClr val="0000FF"/>
                </a:solidFill>
                <a:effectLst>
                  <a:outerShdw blurRad="38100" dist="38100" dir="2700000" algn="tl">
                    <a:srgbClr val="C0C0C0"/>
                  </a:outerShdw>
                </a:effectLst>
                <a:latin typeface="华文仿宋" pitchFamily="2" charset="-122"/>
                <a:ea typeface="华文仿宋" pitchFamily="2" charset="-122"/>
              </a:rPr>
              <a:t>在客户端执行的网页语言</a:t>
            </a:r>
            <a:r>
              <a:rPr kumimoji="1" lang="zh-CN" altLang="en-US" b="1" dirty="0">
                <a:latin typeface="华文仿宋" pitchFamily="2" charset="-122"/>
                <a:ea typeface="华文仿宋" pitchFamily="2" charset="-122"/>
              </a:rPr>
              <a:t> </a:t>
            </a:r>
            <a:r>
              <a:rPr kumimoji="1" lang="zh-TW" altLang="en-US" b="1" dirty="0">
                <a:latin typeface="华文仿宋" pitchFamily="2" charset="-122"/>
                <a:ea typeface="华文仿宋" pitchFamily="2" charset="-122"/>
              </a:rPr>
              <a:t>：</a:t>
            </a:r>
            <a:r>
              <a:rPr kumimoji="1" lang="zh-CN" altLang="en-US" b="1" dirty="0">
                <a:latin typeface="华文仿宋" pitchFamily="2" charset="-122"/>
                <a:ea typeface="华文仿宋" pitchFamily="2" charset="-122"/>
              </a:rPr>
              <a:t>服务器会将整份网页传送至客户端，由浏览器进行网页程序解译操作。</a:t>
            </a:r>
            <a:endParaRPr kumimoji="1" lang="zh-TW" altLang="en-US" b="1" dirty="0">
              <a:latin typeface="华文仿宋" pitchFamily="2" charset="-122"/>
              <a:ea typeface="华文仿宋" pitchFamily="2" charset="-122"/>
            </a:endParaRPr>
          </a:p>
          <a:p>
            <a:pPr marL="257175" indent="-257175">
              <a:lnSpc>
                <a:spcPct val="150000"/>
              </a:lnSpc>
              <a:buFont typeface="Wingdings" pitchFamily="2" charset="2"/>
              <a:buChar char="Ø"/>
              <a:defRPr/>
            </a:pPr>
            <a:r>
              <a:rPr kumimoji="1" lang="zh-CN" altLang="en-US" b="1" dirty="0">
                <a:solidFill>
                  <a:srgbClr val="0000FF"/>
                </a:solidFill>
                <a:effectLst>
                  <a:outerShdw blurRad="38100" dist="38100" dir="2700000" algn="tl">
                    <a:srgbClr val="C0C0C0"/>
                  </a:outerShdw>
                </a:effectLst>
                <a:latin typeface="华文仿宋" pitchFamily="2" charset="-122"/>
                <a:ea typeface="华文仿宋" pitchFamily="2" charset="-122"/>
              </a:rPr>
              <a:t>在服务器端执行的网页语言</a:t>
            </a:r>
            <a:r>
              <a:rPr kumimoji="1" lang="zh-CN" altLang="en-US" b="1" dirty="0">
                <a:latin typeface="华文仿宋" pitchFamily="2" charset="-122"/>
                <a:ea typeface="华文仿宋" pitchFamily="2" charset="-122"/>
              </a:rPr>
              <a:t> </a:t>
            </a:r>
            <a:r>
              <a:rPr kumimoji="1" lang="zh-TW" altLang="en-US" b="1" dirty="0">
                <a:latin typeface="华文仿宋" pitchFamily="2" charset="-122"/>
                <a:ea typeface="华文仿宋" pitchFamily="2" charset="-122"/>
              </a:rPr>
              <a:t>：</a:t>
            </a:r>
            <a:r>
              <a:rPr kumimoji="1" lang="zh-CN" altLang="en-US" b="1" dirty="0">
                <a:latin typeface="华文仿宋" pitchFamily="2" charset="-122"/>
                <a:ea typeface="华文仿宋" pitchFamily="2" charset="-122"/>
              </a:rPr>
              <a:t>由服务器端的解译引擎来做解译的操作，最后再将解译后的结果以</a:t>
            </a:r>
            <a:r>
              <a:rPr kumimoji="1" lang="en-US" altLang="zh-CN" b="1" dirty="0">
                <a:latin typeface="华文仿宋" pitchFamily="2" charset="-122"/>
                <a:ea typeface="华文仿宋" pitchFamily="2" charset="-122"/>
              </a:rPr>
              <a:t>HTML</a:t>
            </a:r>
            <a:r>
              <a:rPr kumimoji="1" lang="zh-CN" altLang="en-US" b="1" dirty="0">
                <a:latin typeface="华文仿宋" pitchFamily="2" charset="-122"/>
                <a:ea typeface="华文仿宋" pitchFamily="2" charset="-122"/>
              </a:rPr>
              <a:t>的格式传送至客户端。</a:t>
            </a:r>
            <a:endParaRPr lang="zh-CN" altLang="en-US" b="1" dirty="0">
              <a:latin typeface="华文仿宋" pitchFamily="2" charset="-122"/>
              <a:ea typeface="华文仿宋" pitchFamily="2" charset="-122"/>
            </a:endParaRPr>
          </a:p>
        </p:txBody>
      </p:sp>
    </p:spTree>
    <p:extLst>
      <p:ext uri="{BB962C8B-B14F-4D97-AF65-F5344CB8AC3E}">
        <p14:creationId xmlns:p14="http://schemas.microsoft.com/office/powerpoint/2010/main" val="19484484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0000FF"/>
                </a:solidFill>
                <a:latin typeface="隶书" pitchFamily="49" charset="-122"/>
                <a:ea typeface="隶书" pitchFamily="49" charset="-122"/>
              </a:rPr>
              <a:t>在客户端执行的网页语言</a:t>
            </a:r>
          </a:p>
        </p:txBody>
      </p:sp>
      <p:sp>
        <p:nvSpPr>
          <p:cNvPr id="3" name="内容占位符 2"/>
          <p:cNvSpPr>
            <a:spLocks noGrp="1"/>
          </p:cNvSpPr>
          <p:nvPr>
            <p:ph sz="quarter" idx="1"/>
          </p:nvPr>
        </p:nvSpPr>
        <p:spPr>
          <a:xfrm>
            <a:off x="1143000" y="3536163"/>
            <a:ext cx="6858000" cy="1563764"/>
          </a:xfr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5400000" scaled="1"/>
            <a:tileRect/>
          </a:gradFill>
          <a:ln w="28575">
            <a:solidFill>
              <a:schemeClr val="tx1"/>
            </a:solidFill>
          </a:ln>
        </p:spPr>
        <p:txBody>
          <a:bodyPr>
            <a:normAutofit fontScale="62500" lnSpcReduction="20000"/>
          </a:bodyPr>
          <a:lstStyle/>
          <a:p>
            <a:pPr>
              <a:defRPr/>
            </a:pPr>
            <a:r>
              <a:rPr lang="zh-CN" altLang="en-US" sz="2100" dirty="0">
                <a:solidFill>
                  <a:srgbClr val="CC0000"/>
                </a:solidFill>
                <a:effectLst>
                  <a:outerShdw blurRad="38100" dist="38100" dir="2700000" algn="tl">
                    <a:srgbClr val="C0C0C0"/>
                  </a:outerShdw>
                </a:effectLst>
              </a:rPr>
              <a:t>优点：</a:t>
            </a:r>
            <a:r>
              <a:rPr lang="zh-CN" altLang="en-US" sz="2100" dirty="0"/>
              <a:t>在网页中产生动态的效果，也能够在客户端和服务器端之间作数据交换时，先行处理一些事前的准备操作。</a:t>
            </a:r>
          </a:p>
          <a:p>
            <a:pPr>
              <a:defRPr/>
            </a:pPr>
            <a:r>
              <a:rPr lang="zh-CN" altLang="en-US" sz="2100" dirty="0">
                <a:solidFill>
                  <a:srgbClr val="CC0000"/>
                </a:solidFill>
                <a:effectLst>
                  <a:outerShdw blurRad="38100" dist="38100" dir="2700000" algn="tl">
                    <a:srgbClr val="C0C0C0"/>
                  </a:outerShdw>
                </a:effectLst>
              </a:rPr>
              <a:t>缺点：</a:t>
            </a:r>
            <a:r>
              <a:rPr lang="zh-CN" altLang="en-US" sz="2100" dirty="0"/>
              <a:t>无法集成服务器上的资源，无法达到真正的交互行为。</a:t>
            </a:r>
          </a:p>
          <a:p>
            <a:pPr>
              <a:defRPr/>
            </a:pPr>
            <a:r>
              <a:rPr lang="zh-CN" altLang="en-US" sz="2100" dirty="0"/>
              <a:t>在客户端执行的</a:t>
            </a:r>
            <a:r>
              <a:rPr lang="en-US" altLang="zh-CN" sz="2100" dirty="0"/>
              <a:t>Script</a:t>
            </a:r>
            <a:r>
              <a:rPr lang="zh-CN" altLang="en-US" sz="2100" dirty="0"/>
              <a:t>语言：</a:t>
            </a:r>
            <a:r>
              <a:rPr lang="en-US" altLang="zh-CN" sz="2100" dirty="0">
                <a:solidFill>
                  <a:srgbClr val="0000FF"/>
                </a:solidFill>
              </a:rPr>
              <a:t>JavaScript</a:t>
            </a:r>
            <a:r>
              <a:rPr lang="zh-CN" altLang="en-US" sz="2100" dirty="0"/>
              <a:t>、</a:t>
            </a:r>
            <a:r>
              <a:rPr lang="en-US" altLang="zh-CN" sz="2100" dirty="0">
                <a:solidFill>
                  <a:srgbClr val="0000FF"/>
                </a:solidFill>
              </a:rPr>
              <a:t>VBScript</a:t>
            </a:r>
            <a:r>
              <a:rPr lang="zh-CN" altLang="en-US" sz="2100" dirty="0"/>
              <a:t>。</a:t>
            </a:r>
            <a:r>
              <a:rPr lang="en-US" altLang="zh-CN" sz="2100" dirty="0"/>
              <a:t>ASP</a:t>
            </a:r>
            <a:r>
              <a:rPr lang="zh-CN" altLang="en-US" sz="2100" dirty="0"/>
              <a:t>，</a:t>
            </a:r>
            <a:r>
              <a:rPr lang="en-US" altLang="zh-CN" sz="2100" dirty="0"/>
              <a:t>PHP, JSP, </a:t>
            </a:r>
            <a:r>
              <a:rPr lang="en-US" altLang="zh-CN" sz="2100" dirty="0">
                <a:solidFill>
                  <a:srgbClr val="FF0000"/>
                </a:solidFill>
              </a:rPr>
              <a:t>ASP.net</a:t>
            </a:r>
            <a:endParaRPr lang="zh-CN" altLang="en-US" sz="2100" dirty="0">
              <a:solidFill>
                <a:srgbClr val="FF0000"/>
              </a:solidFill>
            </a:endParaRPr>
          </a:p>
          <a:p>
            <a:endParaRPr lang="zh-CN" altLang="en-US" dirty="0"/>
          </a:p>
        </p:txBody>
      </p:sp>
      <p:pic>
        <p:nvPicPr>
          <p:cNvPr id="5" name="图片 4" descr="图片1.jpg"/>
          <p:cNvPicPr>
            <a:picLocks noChangeAspect="1"/>
          </p:cNvPicPr>
          <p:nvPr/>
        </p:nvPicPr>
        <p:blipFill>
          <a:blip r:embed="rId2"/>
          <a:stretch>
            <a:fillRect/>
          </a:stretch>
        </p:blipFill>
        <p:spPr>
          <a:xfrm>
            <a:off x="1625183" y="956840"/>
            <a:ext cx="5696712" cy="2418588"/>
          </a:xfrm>
          <a:prstGeom prst="rect">
            <a:avLst/>
          </a:prstGeom>
          <a:ln>
            <a:solidFill>
              <a:schemeClr val="tx1"/>
            </a:solidFill>
          </a:ln>
        </p:spPr>
      </p:pic>
    </p:spTree>
    <p:extLst>
      <p:ext uri="{BB962C8B-B14F-4D97-AF65-F5344CB8AC3E}">
        <p14:creationId xmlns:p14="http://schemas.microsoft.com/office/powerpoint/2010/main" val="42364921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0000FF"/>
                </a:solidFill>
                <a:latin typeface="隶书" pitchFamily="49" charset="-122"/>
                <a:ea typeface="隶书" pitchFamily="49" charset="-122"/>
              </a:rPr>
              <a:t>在服务器端执行的网页语言</a:t>
            </a:r>
          </a:p>
        </p:txBody>
      </p:sp>
      <p:pic>
        <p:nvPicPr>
          <p:cNvPr id="4" name="图片 3" descr="图片2.jpg"/>
          <p:cNvPicPr>
            <a:picLocks noChangeAspect="1"/>
          </p:cNvPicPr>
          <p:nvPr/>
        </p:nvPicPr>
        <p:blipFill>
          <a:blip r:embed="rId2"/>
          <a:stretch>
            <a:fillRect/>
          </a:stretch>
        </p:blipFill>
        <p:spPr>
          <a:xfrm>
            <a:off x="1571604" y="1232288"/>
            <a:ext cx="5893635" cy="2360247"/>
          </a:xfrm>
          <a:prstGeom prst="rect">
            <a:avLst/>
          </a:prstGeom>
          <a:ln>
            <a:solidFill>
              <a:schemeClr val="tx1"/>
            </a:solidFill>
          </a:ln>
        </p:spPr>
      </p:pic>
    </p:spTree>
    <p:extLst>
      <p:ext uri="{BB962C8B-B14F-4D97-AF65-F5344CB8AC3E}">
        <p14:creationId xmlns:p14="http://schemas.microsoft.com/office/powerpoint/2010/main" val="634549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endParaRPr lang="en-US" altLang="zh-CN"/>
          </a:p>
          <a:p>
            <a:endParaRPr lang="en-US" altLang="zh-CN"/>
          </a:p>
          <a:p>
            <a:endParaRPr lang="en-US" altLang="zh-CN"/>
          </a:p>
          <a:p>
            <a:endParaRPr lang="zh-CN" altLang="en-US" dirty="0"/>
          </a:p>
        </p:txBody>
      </p:sp>
      <p:sp>
        <p:nvSpPr>
          <p:cNvPr id="4" name="标题 3"/>
          <p:cNvSpPr>
            <a:spLocks noGrp="1"/>
          </p:cNvSpPr>
          <p:nvPr>
            <p:ph type="title"/>
          </p:nvPr>
        </p:nvSpPr>
        <p:spPr/>
        <p:txBody>
          <a:bodyPr/>
          <a:lstStyle/>
          <a:p>
            <a:r>
              <a:rPr lang="zh-CN" altLang="en-US"/>
              <a:t>学习路线</a:t>
            </a:r>
            <a:endParaRPr lang="zh-CN" altLang="en-US" dirty="0"/>
          </a:p>
        </p:txBody>
      </p:sp>
      <p:sp>
        <p:nvSpPr>
          <p:cNvPr id="1843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8433" name="Object 1"/>
          <p:cNvGraphicFramePr>
            <a:graphicFrameLocks noChangeAspect="1"/>
          </p:cNvGraphicFramePr>
          <p:nvPr/>
        </p:nvGraphicFramePr>
        <p:xfrm>
          <a:off x="285720" y="1428742"/>
          <a:ext cx="8456265" cy="2143140"/>
        </p:xfrm>
        <a:graphic>
          <a:graphicData uri="http://schemas.openxmlformats.org/presentationml/2006/ole">
            <mc:AlternateContent xmlns:mc="http://schemas.openxmlformats.org/markup-compatibility/2006">
              <mc:Choice xmlns:v="urn:schemas-microsoft-com:vml" Requires="v">
                <p:oleObj name="Visio" r:id="rId4" imgW="6887031" imgH="1744675" progId="Visio.Drawing.11">
                  <p:embed/>
                </p:oleObj>
              </mc:Choice>
              <mc:Fallback>
                <p:oleObj name="Visio" r:id="rId4" imgW="6887031" imgH="1744675" progId="Visio.Drawing.11">
                  <p:embed/>
                  <p:pic>
                    <p:nvPicPr>
                      <p:cNvPr id="18433"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720" y="1428742"/>
                        <a:ext cx="8456265" cy="21431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0000FF"/>
                </a:solidFill>
                <a:latin typeface="隶书" pitchFamily="49" charset="-122"/>
                <a:ea typeface="隶书" pitchFamily="49" charset="-122"/>
              </a:rPr>
              <a:t>主要的开发技术</a:t>
            </a:r>
          </a:p>
        </p:txBody>
      </p:sp>
      <p:sp>
        <p:nvSpPr>
          <p:cNvPr id="3" name="内容占位符 2"/>
          <p:cNvSpPr>
            <a:spLocks noGrp="1"/>
          </p:cNvSpPr>
          <p:nvPr>
            <p:ph sz="quarter" idx="1"/>
          </p:nvPr>
        </p:nvSpPr>
        <p:spPr/>
        <p:txBody>
          <a:bodyPr/>
          <a:lstStyle/>
          <a:p>
            <a:pPr marL="385763" indent="-385763">
              <a:buFont typeface="+mj-ea"/>
              <a:buAutoNum type="circleNumDbPlain"/>
            </a:pPr>
            <a:r>
              <a:rPr lang="en-US" altLang="zh-CN" sz="2100" dirty="0"/>
              <a:t>CGI</a:t>
            </a:r>
            <a:r>
              <a:rPr lang="zh-CN" altLang="en-US" sz="2100" dirty="0"/>
              <a:t>开发技术</a:t>
            </a:r>
            <a:endParaRPr lang="en-US" altLang="zh-CN" sz="2100" dirty="0"/>
          </a:p>
          <a:p>
            <a:pPr marL="385763" indent="-385763">
              <a:buFont typeface="+mj-ea"/>
              <a:buAutoNum type="circleNumDbPlain"/>
            </a:pPr>
            <a:r>
              <a:rPr lang="en-US" altLang="zh-CN" sz="2100" dirty="0">
                <a:solidFill>
                  <a:srgbClr val="FF0000"/>
                </a:solidFill>
              </a:rPr>
              <a:t>ASP</a:t>
            </a:r>
            <a:r>
              <a:rPr lang="zh-CN" altLang="en-US" sz="2100" dirty="0">
                <a:solidFill>
                  <a:srgbClr val="FF0000"/>
                </a:solidFill>
              </a:rPr>
              <a:t>开发技术 （</a:t>
            </a:r>
            <a:r>
              <a:rPr lang="en-US" altLang="zh-CN" sz="2100" dirty="0" err="1">
                <a:solidFill>
                  <a:srgbClr val="FF0000"/>
                </a:solidFill>
              </a:rPr>
              <a:t>Vbscript</a:t>
            </a:r>
            <a:r>
              <a:rPr lang="zh-CN" altLang="en-US" sz="2100" dirty="0">
                <a:solidFill>
                  <a:srgbClr val="FF0000"/>
                </a:solidFill>
              </a:rPr>
              <a:t>）</a:t>
            </a:r>
            <a:endParaRPr lang="en-US" altLang="zh-CN" sz="2100" dirty="0">
              <a:solidFill>
                <a:srgbClr val="FF0000"/>
              </a:solidFill>
            </a:endParaRPr>
          </a:p>
          <a:p>
            <a:pPr marL="385763" indent="-385763">
              <a:buFont typeface="+mj-ea"/>
              <a:buAutoNum type="circleNumDbPlain"/>
            </a:pPr>
            <a:r>
              <a:rPr lang="en-US" altLang="zh-CN" sz="2100" dirty="0">
                <a:solidFill>
                  <a:srgbClr val="FF0000"/>
                </a:solidFill>
              </a:rPr>
              <a:t>PHP</a:t>
            </a:r>
            <a:r>
              <a:rPr lang="zh-CN" altLang="en-US" sz="2100" dirty="0">
                <a:solidFill>
                  <a:srgbClr val="FF0000"/>
                </a:solidFill>
              </a:rPr>
              <a:t>开发技术 </a:t>
            </a:r>
            <a:r>
              <a:rPr lang="en-US" altLang="zh-CN" sz="2100" dirty="0">
                <a:solidFill>
                  <a:srgbClr val="FF0000"/>
                </a:solidFill>
              </a:rPr>
              <a:t>(PHP)</a:t>
            </a:r>
          </a:p>
          <a:p>
            <a:pPr marL="385763" indent="-385763">
              <a:buFont typeface="+mj-ea"/>
              <a:buAutoNum type="circleNumDbPlain"/>
            </a:pPr>
            <a:r>
              <a:rPr lang="en-US" altLang="zh-CN" sz="2100" dirty="0">
                <a:solidFill>
                  <a:srgbClr val="7030A0"/>
                </a:solidFill>
              </a:rPr>
              <a:t>JSP</a:t>
            </a:r>
            <a:r>
              <a:rPr lang="zh-CN" altLang="en-US" sz="2100" dirty="0">
                <a:solidFill>
                  <a:srgbClr val="7030A0"/>
                </a:solidFill>
              </a:rPr>
              <a:t>开发技术 </a:t>
            </a:r>
            <a:r>
              <a:rPr lang="en-US" altLang="zh-CN" sz="2100" dirty="0">
                <a:solidFill>
                  <a:srgbClr val="7030A0"/>
                </a:solidFill>
              </a:rPr>
              <a:t>(Java)</a:t>
            </a:r>
          </a:p>
          <a:p>
            <a:pPr marL="385763" indent="-385763">
              <a:buFont typeface="+mj-ea"/>
              <a:buAutoNum type="circleNumDbPlain"/>
            </a:pPr>
            <a:r>
              <a:rPr lang="en-US" altLang="zh-CN" sz="2100" dirty="0">
                <a:solidFill>
                  <a:srgbClr val="FF0000"/>
                </a:solidFill>
              </a:rPr>
              <a:t>ASP.NET</a:t>
            </a:r>
            <a:r>
              <a:rPr lang="zh-CN" altLang="en-US" sz="2100" dirty="0">
                <a:solidFill>
                  <a:srgbClr val="FF0000"/>
                </a:solidFill>
              </a:rPr>
              <a:t>开发技术 </a:t>
            </a:r>
            <a:r>
              <a:rPr lang="en-US" altLang="zh-CN" sz="2100" dirty="0">
                <a:solidFill>
                  <a:srgbClr val="FF0000"/>
                </a:solidFill>
              </a:rPr>
              <a:t>(C#)</a:t>
            </a:r>
            <a:endParaRPr lang="zh-CN" altLang="en-US" sz="2100" dirty="0">
              <a:solidFill>
                <a:srgbClr val="FF0000"/>
              </a:solidFill>
            </a:endParaRPr>
          </a:p>
          <a:p>
            <a:endParaRPr lang="zh-CN" altLang="en-US" dirty="0"/>
          </a:p>
        </p:txBody>
      </p:sp>
    </p:spTree>
    <p:extLst>
      <p:ext uri="{BB962C8B-B14F-4D97-AF65-F5344CB8AC3E}">
        <p14:creationId xmlns:p14="http://schemas.microsoft.com/office/powerpoint/2010/main" val="606005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①</a:t>
            </a:r>
            <a:r>
              <a:rPr lang="en-US" altLang="zh-CN" dirty="0"/>
              <a:t>CGI</a:t>
            </a:r>
            <a:endParaRPr lang="zh-CN" altLang="en-US" dirty="0"/>
          </a:p>
        </p:txBody>
      </p:sp>
      <p:sp>
        <p:nvSpPr>
          <p:cNvPr id="3" name="内容占位符 2"/>
          <p:cNvSpPr>
            <a:spLocks noGrp="1"/>
          </p:cNvSpPr>
          <p:nvPr>
            <p:ph sz="quarter" idx="1"/>
          </p:nvPr>
        </p:nvSpPr>
        <p:spPr/>
        <p:txBody>
          <a:bodyPr>
            <a:normAutofit lnSpcReduction="10000"/>
          </a:bodyPr>
          <a:lstStyle/>
          <a:p>
            <a:pPr>
              <a:lnSpc>
                <a:spcPct val="150000"/>
              </a:lnSpc>
              <a:defRPr/>
            </a:pPr>
            <a:r>
              <a:rPr lang="en-US" altLang="zh-CN" sz="1800" dirty="0">
                <a:solidFill>
                  <a:srgbClr val="CC0000"/>
                </a:solidFill>
                <a:effectLst>
                  <a:outerShdw blurRad="38100" dist="38100" dir="2700000" algn="tl">
                    <a:srgbClr val="C0C0C0"/>
                  </a:outerShdw>
                </a:effectLst>
                <a:latin typeface="华文仿宋" pitchFamily="2" charset="-122"/>
                <a:ea typeface="华文仿宋" pitchFamily="2" charset="-122"/>
              </a:rPr>
              <a:t>CGI</a:t>
            </a:r>
            <a:r>
              <a:rPr lang="zh-CN" altLang="en-US" sz="1800" dirty="0">
                <a:latin typeface="华文仿宋" pitchFamily="2" charset="-122"/>
                <a:ea typeface="华文仿宋" pitchFamily="2" charset="-122"/>
              </a:rPr>
              <a:t>（</a:t>
            </a:r>
            <a:r>
              <a:rPr lang="en-US" altLang="zh-CN" sz="1800" dirty="0">
                <a:latin typeface="华文仿宋" pitchFamily="2" charset="-122"/>
                <a:ea typeface="华文仿宋" pitchFamily="2" charset="-122"/>
              </a:rPr>
              <a:t>Common Gateway Interface,</a:t>
            </a:r>
            <a:r>
              <a:rPr lang="zh-CN" altLang="en-US" sz="1800" dirty="0">
                <a:latin typeface="华文仿宋" pitchFamily="2" charset="-122"/>
                <a:ea typeface="华文仿宋" pitchFamily="2" charset="-122"/>
              </a:rPr>
              <a:t>通用网关接口）是早期用来建立动态网页的技术。</a:t>
            </a:r>
          </a:p>
          <a:p>
            <a:pPr>
              <a:lnSpc>
                <a:spcPct val="150000"/>
              </a:lnSpc>
              <a:defRPr/>
            </a:pPr>
            <a:r>
              <a:rPr lang="zh-CN" altLang="en-US" sz="1800" dirty="0">
                <a:solidFill>
                  <a:srgbClr val="CC0000"/>
                </a:solidFill>
                <a:effectLst>
                  <a:outerShdw blurRad="38100" dist="38100" dir="2700000" algn="tl">
                    <a:srgbClr val="C0C0C0"/>
                  </a:outerShdw>
                </a:effectLst>
                <a:latin typeface="华文仿宋" pitchFamily="2" charset="-122"/>
                <a:ea typeface="华文仿宋" pitchFamily="2" charset="-122"/>
              </a:rPr>
              <a:t>其主要功能：</a:t>
            </a:r>
            <a:r>
              <a:rPr lang="zh-CN" altLang="en-US" sz="1800" dirty="0">
                <a:latin typeface="华文仿宋" pitchFamily="2" charset="-122"/>
                <a:ea typeface="华文仿宋" pitchFamily="2" charset="-122"/>
              </a:rPr>
              <a:t>在</a:t>
            </a:r>
            <a:r>
              <a:rPr lang="en-US" altLang="zh-CN" sz="1800" dirty="0">
                <a:latin typeface="华文仿宋" pitchFamily="2" charset="-122"/>
                <a:ea typeface="华文仿宋" pitchFamily="2" charset="-122"/>
              </a:rPr>
              <a:t>WWW</a:t>
            </a:r>
            <a:r>
              <a:rPr lang="zh-CN" altLang="en-US" sz="1800" dirty="0">
                <a:latin typeface="华文仿宋" pitchFamily="2" charset="-122"/>
                <a:ea typeface="华文仿宋" pitchFamily="2" charset="-122"/>
              </a:rPr>
              <a:t>环境下，从客户端传送信息到服务器端，再由服务器端启动所指定的程序代码来完成特定的工作。</a:t>
            </a:r>
          </a:p>
          <a:p>
            <a:pPr>
              <a:lnSpc>
                <a:spcPct val="150000"/>
              </a:lnSpc>
              <a:defRPr/>
            </a:pPr>
            <a:r>
              <a:rPr lang="en-US" altLang="zh-CN" sz="1800" dirty="0">
                <a:solidFill>
                  <a:srgbClr val="CC0000"/>
                </a:solidFill>
                <a:effectLst>
                  <a:outerShdw blurRad="38100" dist="38100" dir="2700000" algn="tl">
                    <a:srgbClr val="C0C0C0"/>
                  </a:outerShdw>
                </a:effectLst>
                <a:latin typeface="华文仿宋" pitchFamily="2" charset="-122"/>
                <a:ea typeface="华文仿宋" pitchFamily="2" charset="-122"/>
              </a:rPr>
              <a:t>CGI</a:t>
            </a:r>
            <a:r>
              <a:rPr lang="zh-CN" altLang="en-US" sz="1800" dirty="0">
                <a:solidFill>
                  <a:srgbClr val="CC0000"/>
                </a:solidFill>
                <a:effectLst>
                  <a:outerShdw blurRad="38100" dist="38100" dir="2700000" algn="tl">
                    <a:srgbClr val="C0C0C0"/>
                  </a:outerShdw>
                </a:effectLst>
                <a:latin typeface="华文仿宋" pitchFamily="2" charset="-122"/>
                <a:ea typeface="华文仿宋" pitchFamily="2" charset="-122"/>
              </a:rPr>
              <a:t>可以用任何一种语言编写</a:t>
            </a:r>
            <a:r>
              <a:rPr lang="zh-CN" altLang="en-US" sz="1800" dirty="0">
                <a:latin typeface="华文仿宋" pitchFamily="2" charset="-122"/>
                <a:ea typeface="华文仿宋" pitchFamily="2" charset="-122"/>
              </a:rPr>
              <a:t>，只要这种语言具有标准输入、输出和环境变量。</a:t>
            </a:r>
            <a:r>
              <a:rPr lang="en-US" altLang="zh-CN" sz="1800" dirty="0">
                <a:latin typeface="华文仿宋" pitchFamily="2" charset="-122"/>
                <a:ea typeface="华文仿宋" pitchFamily="2" charset="-122"/>
              </a:rPr>
              <a:t>Perl</a:t>
            </a:r>
            <a:r>
              <a:rPr lang="zh-CN" altLang="en-US" sz="1800" dirty="0">
                <a:latin typeface="华文仿宋" pitchFamily="2" charset="-122"/>
                <a:ea typeface="华文仿宋" pitchFamily="2" charset="-122"/>
              </a:rPr>
              <a:t>是最适合的语言之一。</a:t>
            </a:r>
          </a:p>
          <a:p>
            <a:pPr>
              <a:lnSpc>
                <a:spcPct val="150000"/>
              </a:lnSpc>
              <a:defRPr/>
            </a:pPr>
            <a:r>
              <a:rPr lang="zh-CN" altLang="en-US" sz="1800" dirty="0">
                <a:solidFill>
                  <a:srgbClr val="CC0000"/>
                </a:solidFill>
                <a:effectLst>
                  <a:outerShdw blurRad="38100" dist="38100" dir="2700000" algn="tl">
                    <a:srgbClr val="C0C0C0"/>
                  </a:outerShdw>
                </a:effectLst>
                <a:latin typeface="华文仿宋" pitchFamily="2" charset="-122"/>
                <a:ea typeface="华文仿宋" pitchFamily="2" charset="-122"/>
              </a:rPr>
              <a:t>缺点：</a:t>
            </a:r>
            <a:r>
              <a:rPr lang="zh-CN" altLang="en-US" sz="1800" dirty="0">
                <a:latin typeface="华文仿宋" pitchFamily="2" charset="-122"/>
                <a:ea typeface="华文仿宋" pitchFamily="2" charset="-122"/>
              </a:rPr>
              <a:t>编程困难、维护复杂、运行效率低等。</a:t>
            </a:r>
            <a:endParaRPr lang="en-US" altLang="zh-CN" sz="1800" dirty="0">
              <a:latin typeface="华文仿宋" pitchFamily="2" charset="-122"/>
              <a:ea typeface="华文仿宋" pitchFamily="2" charset="-122"/>
            </a:endParaRPr>
          </a:p>
          <a:p>
            <a:pPr>
              <a:lnSpc>
                <a:spcPct val="150000"/>
              </a:lnSpc>
              <a:defRPr/>
            </a:pPr>
            <a:endParaRPr lang="en-US" altLang="zh-CN" sz="1800" dirty="0">
              <a:latin typeface="华文仿宋" pitchFamily="2" charset="-122"/>
              <a:ea typeface="华文仿宋" pitchFamily="2" charset="-122"/>
            </a:endParaRPr>
          </a:p>
          <a:p>
            <a:pPr>
              <a:lnSpc>
                <a:spcPct val="150000"/>
              </a:lnSpc>
              <a:defRPr/>
            </a:pPr>
            <a:r>
              <a:rPr lang="zh-CN" altLang="en-US" sz="1600" dirty="0">
                <a:hlinkClick r:id="rId2"/>
              </a:rPr>
              <a:t>万法归宗</a:t>
            </a:r>
            <a:r>
              <a:rPr lang="en-US" altLang="zh-CN" sz="1600" dirty="0">
                <a:hlinkClick r:id="rId2"/>
              </a:rPr>
              <a:t>——</a:t>
            </a:r>
            <a:r>
              <a:rPr lang="de-DE" altLang="zh-CN" sz="1600" dirty="0">
                <a:hlinkClick r:id="rId2"/>
              </a:rPr>
              <a:t>CGI - </a:t>
            </a:r>
            <a:r>
              <a:rPr lang="zh-CN" altLang="en-US" sz="1600" dirty="0">
                <a:hlinkClick r:id="rId2"/>
              </a:rPr>
              <a:t>知乎 </a:t>
            </a:r>
            <a:r>
              <a:rPr lang="en-US" altLang="zh-CN" sz="1600" dirty="0">
                <a:hlinkClick r:id="rId2"/>
              </a:rPr>
              <a:t>(</a:t>
            </a:r>
            <a:r>
              <a:rPr lang="de-DE" altLang="zh-CN" sz="1600" dirty="0">
                <a:hlinkClick r:id="rId2"/>
              </a:rPr>
              <a:t>zhihu.com)</a:t>
            </a:r>
            <a:endParaRPr lang="zh-CN" altLang="en-US" sz="1800" dirty="0">
              <a:latin typeface="华文仿宋" pitchFamily="2" charset="-122"/>
              <a:ea typeface="华文仿宋" pitchFamily="2" charset="-122"/>
            </a:endParaRPr>
          </a:p>
        </p:txBody>
      </p:sp>
    </p:spTree>
    <p:extLst>
      <p:ext uri="{BB962C8B-B14F-4D97-AF65-F5344CB8AC3E}">
        <p14:creationId xmlns:p14="http://schemas.microsoft.com/office/powerpoint/2010/main" val="12815096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zh-CN" dirty="0"/>
              <a:t>②</a:t>
            </a:r>
            <a:r>
              <a:rPr lang="en-US" altLang="zh-CN" dirty="0"/>
              <a:t>ASP</a:t>
            </a:r>
            <a:endParaRPr lang="zh-CN" altLang="en-US" dirty="0"/>
          </a:p>
        </p:txBody>
      </p:sp>
      <p:sp>
        <p:nvSpPr>
          <p:cNvPr id="3" name="内容占位符 2"/>
          <p:cNvSpPr>
            <a:spLocks noGrp="1"/>
          </p:cNvSpPr>
          <p:nvPr>
            <p:ph sz="quarter" idx="1"/>
          </p:nvPr>
        </p:nvSpPr>
        <p:spPr/>
        <p:txBody>
          <a:bodyPr>
            <a:normAutofit/>
          </a:bodyPr>
          <a:lstStyle/>
          <a:p>
            <a:pPr>
              <a:spcBef>
                <a:spcPts val="0"/>
              </a:spcBef>
              <a:defRPr/>
            </a:pPr>
            <a:r>
              <a:rPr lang="en-US" altLang="zh-CN" sz="1800" dirty="0">
                <a:solidFill>
                  <a:srgbClr val="CC0000"/>
                </a:solidFill>
                <a:effectLst>
                  <a:outerShdw blurRad="38100" dist="38100" dir="2700000" algn="tl">
                    <a:srgbClr val="C0C0C0"/>
                  </a:outerShdw>
                </a:effectLst>
                <a:latin typeface="华文仿宋" pitchFamily="2" charset="-122"/>
                <a:ea typeface="华文仿宋" pitchFamily="2" charset="-122"/>
              </a:rPr>
              <a:t>ASP</a:t>
            </a:r>
            <a:r>
              <a:rPr lang="zh-CN" altLang="en-US" sz="1800" dirty="0">
                <a:latin typeface="华文仿宋" pitchFamily="2" charset="-122"/>
                <a:ea typeface="华文仿宋" pitchFamily="2" charset="-122"/>
              </a:rPr>
              <a:t>（</a:t>
            </a:r>
            <a:r>
              <a:rPr lang="en-US" altLang="zh-CN" sz="1800" dirty="0">
                <a:latin typeface="华文仿宋" pitchFamily="2" charset="-122"/>
                <a:ea typeface="华文仿宋" pitchFamily="2" charset="-122"/>
              </a:rPr>
              <a:t>Active Server Pages,</a:t>
            </a:r>
            <a:r>
              <a:rPr lang="zh-CN" altLang="en-US" sz="1800" dirty="0">
                <a:latin typeface="华文仿宋" pitchFamily="2" charset="-122"/>
                <a:ea typeface="华文仿宋" pitchFamily="2" charset="-122"/>
              </a:rPr>
              <a:t>活动服务器页）是微软推出的一种用以取代</a:t>
            </a:r>
            <a:r>
              <a:rPr lang="en-US" altLang="zh-CN" sz="1800" dirty="0">
                <a:latin typeface="华文仿宋" pitchFamily="2" charset="-122"/>
                <a:ea typeface="华文仿宋" pitchFamily="2" charset="-122"/>
              </a:rPr>
              <a:t>CGI</a:t>
            </a:r>
            <a:r>
              <a:rPr lang="zh-CN" altLang="en-US" sz="1800" dirty="0">
                <a:latin typeface="华文仿宋" pitchFamily="2" charset="-122"/>
                <a:ea typeface="华文仿宋" pitchFamily="2" charset="-122"/>
              </a:rPr>
              <a:t>的技术，是一种</a:t>
            </a:r>
            <a:r>
              <a:rPr lang="en-US" altLang="zh-CN" sz="1800" dirty="0">
                <a:latin typeface="华文仿宋" pitchFamily="2" charset="-122"/>
                <a:ea typeface="华文仿宋" pitchFamily="2" charset="-122"/>
              </a:rPr>
              <a:t>HTML</a:t>
            </a:r>
            <a:r>
              <a:rPr lang="zh-CN" altLang="en-US" sz="1800" dirty="0">
                <a:latin typeface="华文仿宋" pitchFamily="2" charset="-122"/>
                <a:ea typeface="华文仿宋" pitchFamily="2" charset="-122"/>
              </a:rPr>
              <a:t>、</a:t>
            </a:r>
            <a:r>
              <a:rPr lang="en-US" altLang="zh-CN" sz="1800" dirty="0">
                <a:latin typeface="华文仿宋" pitchFamily="2" charset="-122"/>
                <a:ea typeface="华文仿宋" pitchFamily="2" charset="-122"/>
              </a:rPr>
              <a:t>Script</a:t>
            </a:r>
            <a:r>
              <a:rPr lang="zh-CN" altLang="en-US" sz="1800" dirty="0">
                <a:latin typeface="华文仿宋" pitchFamily="2" charset="-122"/>
                <a:ea typeface="华文仿宋" pitchFamily="2" charset="-122"/>
              </a:rPr>
              <a:t>与</a:t>
            </a:r>
            <a:r>
              <a:rPr lang="en-US" altLang="zh-CN" sz="1800" dirty="0">
                <a:latin typeface="华文仿宋" pitchFamily="2" charset="-122"/>
                <a:ea typeface="华文仿宋" pitchFamily="2" charset="-122"/>
              </a:rPr>
              <a:t>CGI</a:t>
            </a:r>
            <a:r>
              <a:rPr lang="zh-CN" altLang="en-US" sz="1800" dirty="0">
                <a:latin typeface="华文仿宋" pitchFamily="2" charset="-122"/>
                <a:ea typeface="华文仿宋" pitchFamily="2" charset="-122"/>
              </a:rPr>
              <a:t>的结合体。</a:t>
            </a:r>
            <a:endParaRPr lang="en-US" altLang="zh-CN" sz="1800" dirty="0">
              <a:latin typeface="华文仿宋" pitchFamily="2" charset="-122"/>
              <a:ea typeface="华文仿宋" pitchFamily="2" charset="-122"/>
            </a:endParaRPr>
          </a:p>
          <a:p>
            <a:pPr>
              <a:spcBef>
                <a:spcPts val="0"/>
              </a:spcBef>
              <a:defRPr/>
            </a:pPr>
            <a:r>
              <a:rPr lang="zh-CN" altLang="en-US" sz="1800" dirty="0">
                <a:solidFill>
                  <a:srgbClr val="CC0000"/>
                </a:solidFill>
                <a:effectLst>
                  <a:outerShdw blurRad="38100" dist="38100" dir="2700000" algn="tl">
                    <a:srgbClr val="C0C0C0"/>
                  </a:outerShdw>
                </a:effectLst>
                <a:latin typeface="华文仿宋" pitchFamily="2" charset="-122"/>
                <a:ea typeface="华文仿宋" pitchFamily="2" charset="-122"/>
              </a:rPr>
              <a:t>优点：</a:t>
            </a:r>
            <a:endParaRPr lang="en-US" altLang="zh-CN" sz="1800" dirty="0">
              <a:solidFill>
                <a:srgbClr val="CC0000"/>
              </a:solidFill>
              <a:effectLst>
                <a:outerShdw blurRad="38100" dist="38100" dir="2700000" algn="tl">
                  <a:srgbClr val="C0C0C0"/>
                </a:outerShdw>
              </a:effectLst>
              <a:latin typeface="华文仿宋" pitchFamily="2" charset="-122"/>
              <a:ea typeface="华文仿宋" pitchFamily="2" charset="-122"/>
            </a:endParaRPr>
          </a:p>
          <a:p>
            <a:pPr lvl="1">
              <a:lnSpc>
                <a:spcPct val="150000"/>
              </a:lnSpc>
              <a:spcBef>
                <a:spcPts val="0"/>
              </a:spcBef>
              <a:buFont typeface="Wingdings" pitchFamily="2" charset="2"/>
              <a:buChar char="ü"/>
              <a:defRPr/>
            </a:pPr>
            <a:r>
              <a:rPr lang="zh-CN" altLang="en-US" dirty="0">
                <a:latin typeface="华文仿宋" pitchFamily="2" charset="-122"/>
                <a:ea typeface="华文仿宋" pitchFamily="2" charset="-122"/>
              </a:rPr>
              <a:t>运行效率比</a:t>
            </a:r>
            <a:r>
              <a:rPr lang="en-US" altLang="zh-CN" dirty="0">
                <a:latin typeface="华文仿宋" pitchFamily="2" charset="-122"/>
                <a:ea typeface="华文仿宋" pitchFamily="2" charset="-122"/>
              </a:rPr>
              <a:t>CGI</a:t>
            </a:r>
            <a:r>
              <a:rPr lang="zh-CN" altLang="en-US" dirty="0">
                <a:latin typeface="华文仿宋" pitchFamily="2" charset="-122"/>
                <a:ea typeface="华文仿宋" pitchFamily="2" charset="-122"/>
              </a:rPr>
              <a:t>高；</a:t>
            </a:r>
            <a:endParaRPr lang="en-US" altLang="zh-CN" dirty="0">
              <a:latin typeface="华文仿宋" pitchFamily="2" charset="-122"/>
              <a:ea typeface="华文仿宋" pitchFamily="2" charset="-122"/>
            </a:endParaRPr>
          </a:p>
          <a:p>
            <a:pPr lvl="1">
              <a:lnSpc>
                <a:spcPct val="150000"/>
              </a:lnSpc>
              <a:spcBef>
                <a:spcPts val="0"/>
              </a:spcBef>
              <a:buFont typeface="Wingdings" pitchFamily="2" charset="2"/>
              <a:buChar char="ü"/>
              <a:defRPr/>
            </a:pPr>
            <a:r>
              <a:rPr lang="zh-CN" altLang="en-US" dirty="0">
                <a:latin typeface="华文仿宋" pitchFamily="2" charset="-122"/>
                <a:ea typeface="华文仿宋" pitchFamily="2" charset="-122"/>
              </a:rPr>
              <a:t>程序编制比</a:t>
            </a:r>
            <a:r>
              <a:rPr lang="en-US" altLang="zh-CN" dirty="0">
                <a:latin typeface="华文仿宋" pitchFamily="2" charset="-122"/>
                <a:ea typeface="华文仿宋" pitchFamily="2" charset="-122"/>
              </a:rPr>
              <a:t>HTML</a:t>
            </a:r>
            <a:r>
              <a:rPr lang="zh-CN" altLang="en-US" dirty="0">
                <a:latin typeface="华文仿宋" pitchFamily="2" charset="-122"/>
                <a:ea typeface="华文仿宋" pitchFamily="2" charset="-122"/>
              </a:rPr>
              <a:t>更方便且更有灵活性。</a:t>
            </a:r>
            <a:endParaRPr lang="en-US" altLang="zh-CN" dirty="0">
              <a:latin typeface="华文仿宋" pitchFamily="2" charset="-122"/>
              <a:ea typeface="华文仿宋" pitchFamily="2" charset="-122"/>
            </a:endParaRPr>
          </a:p>
          <a:p>
            <a:pPr>
              <a:spcBef>
                <a:spcPts val="0"/>
              </a:spcBef>
              <a:defRPr/>
            </a:pPr>
            <a:r>
              <a:rPr lang="zh-CN" altLang="en-US" sz="1800" dirty="0">
                <a:solidFill>
                  <a:srgbClr val="CC0000"/>
                </a:solidFill>
                <a:effectLst>
                  <a:outerShdw blurRad="38100" dist="38100" dir="2700000" algn="tl">
                    <a:srgbClr val="C0C0C0"/>
                  </a:outerShdw>
                </a:effectLst>
                <a:latin typeface="华文仿宋" pitchFamily="2" charset="-122"/>
                <a:ea typeface="华文仿宋" pitchFamily="2" charset="-122"/>
              </a:rPr>
              <a:t>缺点：</a:t>
            </a:r>
            <a:r>
              <a:rPr lang="zh-CN" altLang="en-US" sz="1800" dirty="0">
                <a:latin typeface="华文仿宋" pitchFamily="2" charset="-122"/>
                <a:ea typeface="华文仿宋" pitchFamily="2" charset="-122"/>
              </a:rPr>
              <a:t>但是</a:t>
            </a:r>
            <a:r>
              <a:rPr lang="en-US" altLang="zh-CN" sz="1800" dirty="0">
                <a:latin typeface="华文仿宋" pitchFamily="2" charset="-122"/>
                <a:ea typeface="华文仿宋" pitchFamily="2" charset="-122"/>
              </a:rPr>
              <a:t>ASP</a:t>
            </a:r>
            <a:r>
              <a:rPr lang="zh-CN" altLang="en-US" sz="1800" dirty="0">
                <a:latin typeface="华文仿宋" pitchFamily="2" charset="-122"/>
                <a:ea typeface="华文仿宋" pitchFamily="2" charset="-122"/>
              </a:rPr>
              <a:t>只能运行在</a:t>
            </a:r>
            <a:r>
              <a:rPr lang="en-US" altLang="zh-CN" sz="1800" dirty="0">
                <a:latin typeface="华文仿宋" pitchFamily="2" charset="-122"/>
                <a:ea typeface="华文仿宋" pitchFamily="2" charset="-122"/>
              </a:rPr>
              <a:t>Windows</a:t>
            </a:r>
            <a:r>
              <a:rPr lang="zh-CN" altLang="en-US" sz="1800" dirty="0">
                <a:latin typeface="华文仿宋" pitchFamily="2" charset="-122"/>
                <a:ea typeface="华文仿宋" pitchFamily="2" charset="-122"/>
              </a:rPr>
              <a:t>平台上，操作系统的兼容性较差。</a:t>
            </a:r>
          </a:p>
        </p:txBody>
      </p:sp>
    </p:spTree>
    <p:extLst>
      <p:ext uri="{BB962C8B-B14F-4D97-AF65-F5344CB8AC3E}">
        <p14:creationId xmlns:p14="http://schemas.microsoft.com/office/powerpoint/2010/main" val="7462977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zh-CN" dirty="0"/>
              <a:t>③</a:t>
            </a:r>
            <a:r>
              <a:rPr lang="en-US" altLang="zh-CN" dirty="0"/>
              <a:t>PHP</a:t>
            </a:r>
            <a:endParaRPr lang="zh-CN" altLang="en-US" dirty="0"/>
          </a:p>
        </p:txBody>
      </p:sp>
      <p:sp>
        <p:nvSpPr>
          <p:cNvPr id="3" name="内容占位符 2"/>
          <p:cNvSpPr>
            <a:spLocks noGrp="1"/>
          </p:cNvSpPr>
          <p:nvPr>
            <p:ph sz="quarter" idx="1"/>
          </p:nvPr>
        </p:nvSpPr>
        <p:spPr/>
        <p:txBody>
          <a:bodyPr>
            <a:normAutofit/>
          </a:bodyPr>
          <a:lstStyle/>
          <a:p>
            <a:pPr>
              <a:lnSpc>
                <a:spcPct val="150000"/>
              </a:lnSpc>
              <a:defRPr/>
            </a:pPr>
            <a:r>
              <a:rPr lang="en-US" altLang="zh-CN" b="1" dirty="0">
                <a:solidFill>
                  <a:srgbClr val="CC0000"/>
                </a:solidFill>
                <a:effectLst>
                  <a:outerShdw blurRad="38100" dist="38100" dir="2700000" algn="tl">
                    <a:srgbClr val="C0C0C0"/>
                  </a:outerShdw>
                </a:effectLst>
                <a:latin typeface="华文仿宋" pitchFamily="2" charset="-122"/>
                <a:ea typeface="华文仿宋" pitchFamily="2" charset="-122"/>
              </a:rPr>
              <a:t>PHP</a:t>
            </a:r>
            <a:r>
              <a:rPr lang="zh-CN" altLang="en-US" b="1" dirty="0">
                <a:latin typeface="华文仿宋" pitchFamily="2" charset="-122"/>
                <a:ea typeface="华文仿宋" pitchFamily="2" charset="-122"/>
              </a:rPr>
              <a:t>（</a:t>
            </a:r>
            <a:r>
              <a:rPr lang="en-US" altLang="zh-CN" b="1" dirty="0">
                <a:latin typeface="华文仿宋" pitchFamily="2" charset="-122"/>
                <a:ea typeface="华文仿宋" pitchFamily="2" charset="-122"/>
              </a:rPr>
              <a:t>Hypertext Preprocessor</a:t>
            </a:r>
            <a:r>
              <a:rPr lang="zh-CN" altLang="en-US" b="1" dirty="0">
                <a:latin typeface="华文仿宋" pitchFamily="2" charset="-122"/>
                <a:ea typeface="华文仿宋" pitchFamily="2" charset="-122"/>
              </a:rPr>
              <a:t>，超级文本预处理语言  ）是一种</a:t>
            </a:r>
            <a:r>
              <a:rPr lang="en-US" altLang="zh-CN" b="1" dirty="0">
                <a:latin typeface="华文仿宋" pitchFamily="2" charset="-122"/>
                <a:ea typeface="华文仿宋" pitchFamily="2" charset="-122"/>
              </a:rPr>
              <a:t>HTML</a:t>
            </a:r>
            <a:r>
              <a:rPr lang="zh-CN" altLang="en-US" b="1" dirty="0">
                <a:latin typeface="华文仿宋" pitchFamily="2" charset="-122"/>
                <a:ea typeface="华文仿宋" pitchFamily="2" charset="-122"/>
              </a:rPr>
              <a:t>内嵌式的语言（类似于</a:t>
            </a:r>
            <a:r>
              <a:rPr lang="en-US" altLang="zh-CN" b="1" dirty="0">
                <a:latin typeface="华文仿宋" pitchFamily="2" charset="-122"/>
                <a:ea typeface="华文仿宋" pitchFamily="2" charset="-122"/>
              </a:rPr>
              <a:t>IIS</a:t>
            </a:r>
            <a:r>
              <a:rPr lang="zh-CN" altLang="en-US" b="1" dirty="0">
                <a:latin typeface="华文仿宋" pitchFamily="2" charset="-122"/>
                <a:ea typeface="华文仿宋" pitchFamily="2" charset="-122"/>
              </a:rPr>
              <a:t>上的</a:t>
            </a:r>
            <a:r>
              <a:rPr lang="en-US" altLang="zh-CN" b="1" dirty="0">
                <a:latin typeface="华文仿宋" pitchFamily="2" charset="-122"/>
                <a:ea typeface="华文仿宋" pitchFamily="2" charset="-122"/>
              </a:rPr>
              <a:t>ASP</a:t>
            </a:r>
            <a:r>
              <a:rPr lang="zh-CN" altLang="en-US" b="1" dirty="0">
                <a:latin typeface="华文仿宋" pitchFamily="2" charset="-122"/>
                <a:ea typeface="华文仿宋" pitchFamily="2" charset="-122"/>
              </a:rPr>
              <a:t>）。</a:t>
            </a:r>
            <a:r>
              <a:rPr lang="en-US" altLang="zh-CN" b="1" dirty="0">
                <a:latin typeface="华文仿宋" pitchFamily="2" charset="-122"/>
                <a:ea typeface="华文仿宋" pitchFamily="2" charset="-122"/>
              </a:rPr>
              <a:t>PHP</a:t>
            </a:r>
            <a:r>
              <a:rPr lang="zh-CN" altLang="en-US" b="1" dirty="0">
                <a:latin typeface="华文仿宋" pitchFamily="2" charset="-122"/>
                <a:ea typeface="华文仿宋" pitchFamily="2" charset="-122"/>
              </a:rPr>
              <a:t>独特的语法混合了</a:t>
            </a:r>
            <a:r>
              <a:rPr lang="en-US" altLang="zh-CN" b="1" dirty="0">
                <a:latin typeface="华文仿宋" pitchFamily="2" charset="-122"/>
                <a:ea typeface="华文仿宋" pitchFamily="2" charset="-122"/>
              </a:rPr>
              <a:t>C</a:t>
            </a:r>
            <a:r>
              <a:rPr lang="zh-CN" altLang="en-US" b="1" dirty="0">
                <a:latin typeface="华文仿宋" pitchFamily="2" charset="-122"/>
                <a:ea typeface="华文仿宋" pitchFamily="2" charset="-122"/>
              </a:rPr>
              <a:t>、</a:t>
            </a:r>
            <a:r>
              <a:rPr lang="en-US" altLang="zh-CN" b="1" dirty="0">
                <a:latin typeface="华文仿宋" pitchFamily="2" charset="-122"/>
                <a:ea typeface="华文仿宋" pitchFamily="2" charset="-122"/>
              </a:rPr>
              <a:t>Java</a:t>
            </a:r>
            <a:r>
              <a:rPr lang="zh-CN" altLang="en-US" b="1" dirty="0">
                <a:latin typeface="华文仿宋" pitchFamily="2" charset="-122"/>
                <a:ea typeface="华文仿宋" pitchFamily="2" charset="-122"/>
              </a:rPr>
              <a:t>、</a:t>
            </a:r>
            <a:r>
              <a:rPr lang="en-US" altLang="zh-CN" b="1" dirty="0">
                <a:latin typeface="华文仿宋" pitchFamily="2" charset="-122"/>
                <a:ea typeface="华文仿宋" pitchFamily="2" charset="-122"/>
              </a:rPr>
              <a:t>Perl</a:t>
            </a:r>
            <a:r>
              <a:rPr lang="zh-CN" altLang="en-US" b="1" dirty="0">
                <a:latin typeface="华文仿宋" pitchFamily="2" charset="-122"/>
                <a:ea typeface="华文仿宋" pitchFamily="2" charset="-122"/>
              </a:rPr>
              <a:t>以及</a:t>
            </a:r>
            <a:r>
              <a:rPr lang="en-US" altLang="zh-CN" b="1" dirty="0">
                <a:latin typeface="华文仿宋" pitchFamily="2" charset="-122"/>
                <a:ea typeface="华文仿宋" pitchFamily="2" charset="-122"/>
              </a:rPr>
              <a:t>PHP</a:t>
            </a:r>
            <a:r>
              <a:rPr lang="zh-CN" altLang="en-US" b="1" dirty="0">
                <a:latin typeface="华文仿宋" pitchFamily="2" charset="-122"/>
                <a:ea typeface="华文仿宋" pitchFamily="2" charset="-122"/>
              </a:rPr>
              <a:t>式的新语法。</a:t>
            </a:r>
          </a:p>
          <a:p>
            <a:pPr>
              <a:lnSpc>
                <a:spcPct val="150000"/>
              </a:lnSpc>
              <a:defRPr/>
            </a:pPr>
            <a:r>
              <a:rPr lang="zh-CN" altLang="en-US" b="1" dirty="0">
                <a:solidFill>
                  <a:srgbClr val="CC0000"/>
                </a:solidFill>
                <a:effectLst>
                  <a:outerShdw blurRad="38100" dist="38100" dir="2700000" algn="tl">
                    <a:srgbClr val="C0C0C0"/>
                  </a:outerShdw>
                </a:effectLst>
                <a:latin typeface="华文仿宋" pitchFamily="2" charset="-122"/>
                <a:ea typeface="华文仿宋" pitchFamily="2" charset="-122"/>
              </a:rPr>
              <a:t>优点：</a:t>
            </a:r>
            <a:endParaRPr lang="en-US" altLang="zh-CN" b="1" dirty="0">
              <a:solidFill>
                <a:srgbClr val="CC0000"/>
              </a:solidFill>
              <a:effectLst>
                <a:outerShdw blurRad="38100" dist="38100" dir="2700000" algn="tl">
                  <a:srgbClr val="C0C0C0"/>
                </a:outerShdw>
              </a:effectLst>
              <a:latin typeface="华文仿宋" pitchFamily="2" charset="-122"/>
              <a:ea typeface="华文仿宋" pitchFamily="2" charset="-122"/>
            </a:endParaRPr>
          </a:p>
          <a:p>
            <a:pPr lvl="1">
              <a:lnSpc>
                <a:spcPct val="150000"/>
              </a:lnSpc>
              <a:buFont typeface="Wingdings" pitchFamily="2" charset="2"/>
              <a:buChar char="ü"/>
              <a:defRPr/>
            </a:pPr>
            <a:r>
              <a:rPr lang="zh-CN" altLang="en-US" sz="1950" dirty="0">
                <a:latin typeface="华文仿宋" pitchFamily="2" charset="-122"/>
                <a:ea typeface="华文仿宋" pitchFamily="2" charset="-122"/>
              </a:rPr>
              <a:t>可以运行于多种平台。</a:t>
            </a:r>
            <a:endParaRPr lang="en-US" altLang="zh-CN" sz="1950" dirty="0">
              <a:latin typeface="华文仿宋" pitchFamily="2" charset="-122"/>
              <a:ea typeface="华文仿宋" pitchFamily="2" charset="-122"/>
            </a:endParaRPr>
          </a:p>
          <a:p>
            <a:pPr lvl="1">
              <a:lnSpc>
                <a:spcPct val="150000"/>
              </a:lnSpc>
              <a:buFont typeface="Wingdings" pitchFamily="2" charset="2"/>
              <a:buChar char="ü"/>
              <a:defRPr/>
            </a:pPr>
            <a:r>
              <a:rPr lang="zh-CN" altLang="en-US" sz="1950" dirty="0">
                <a:latin typeface="华文仿宋" pitchFamily="2" charset="-122"/>
                <a:ea typeface="华文仿宋" pitchFamily="2" charset="-122"/>
              </a:rPr>
              <a:t>完全免费</a:t>
            </a:r>
          </a:p>
          <a:p>
            <a:pPr>
              <a:lnSpc>
                <a:spcPct val="150000"/>
              </a:lnSpc>
              <a:defRPr/>
            </a:pPr>
            <a:r>
              <a:rPr lang="zh-CN" altLang="en-US" b="1" dirty="0">
                <a:solidFill>
                  <a:srgbClr val="CC0000"/>
                </a:solidFill>
                <a:effectLst>
                  <a:outerShdw blurRad="38100" dist="38100" dir="2700000" algn="tl">
                    <a:srgbClr val="C0C0C0"/>
                  </a:outerShdw>
                </a:effectLst>
                <a:latin typeface="华文仿宋" pitchFamily="2" charset="-122"/>
                <a:ea typeface="华文仿宋" pitchFamily="2" charset="-122"/>
              </a:rPr>
              <a:t>缺点：</a:t>
            </a:r>
            <a:r>
              <a:rPr lang="zh-CN" altLang="en-US" b="1" dirty="0">
                <a:latin typeface="华文仿宋" pitchFamily="2" charset="-122"/>
                <a:ea typeface="华文仿宋" pitchFamily="2" charset="-122"/>
              </a:rPr>
              <a:t>没有与数据库连接的统一接口。</a:t>
            </a:r>
            <a:r>
              <a:rPr lang="en-US" altLang="zh-CN" dirty="0">
                <a:latin typeface="华文仿宋" pitchFamily="2" charset="-122"/>
                <a:ea typeface="华文仿宋" pitchFamily="2" charset="-122"/>
              </a:rPr>
              <a:t>(</a:t>
            </a:r>
            <a:r>
              <a:rPr lang="zh-CN" altLang="en-US" dirty="0">
                <a:latin typeface="华文仿宋" pitchFamily="2" charset="-122"/>
                <a:ea typeface="华文仿宋" pitchFamily="2" charset="-122"/>
              </a:rPr>
              <a:t>解决</a:t>
            </a:r>
            <a:r>
              <a:rPr lang="en-US" altLang="zh-CN" dirty="0">
                <a:latin typeface="华文仿宋" pitchFamily="2" charset="-122"/>
                <a:ea typeface="华文仿宋" pitchFamily="2" charset="-122"/>
              </a:rPr>
              <a:t>)</a:t>
            </a:r>
            <a:endParaRPr lang="zh-CN" altLang="en-US" b="1" dirty="0">
              <a:latin typeface="华文仿宋" pitchFamily="2" charset="-122"/>
              <a:ea typeface="华文仿宋" pitchFamily="2" charset="-122"/>
            </a:endParaRPr>
          </a:p>
        </p:txBody>
      </p:sp>
    </p:spTree>
    <p:extLst>
      <p:ext uri="{BB962C8B-B14F-4D97-AF65-F5344CB8AC3E}">
        <p14:creationId xmlns:p14="http://schemas.microsoft.com/office/powerpoint/2010/main" val="17985263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zh-CN" dirty="0"/>
              <a:t>④</a:t>
            </a:r>
            <a:r>
              <a:rPr lang="en-US" altLang="zh-CN" dirty="0"/>
              <a:t>JSP</a:t>
            </a:r>
            <a:endParaRPr lang="zh-CN" altLang="en-US" dirty="0"/>
          </a:p>
        </p:txBody>
      </p:sp>
      <p:sp>
        <p:nvSpPr>
          <p:cNvPr id="3" name="内容占位符 2"/>
          <p:cNvSpPr>
            <a:spLocks noGrp="1"/>
          </p:cNvSpPr>
          <p:nvPr>
            <p:ph sz="quarter" idx="1"/>
          </p:nvPr>
        </p:nvSpPr>
        <p:spPr>
          <a:xfrm>
            <a:off x="1485900" y="914400"/>
            <a:ext cx="6172200" cy="3854069"/>
          </a:xfrm>
        </p:spPr>
        <p:txBody>
          <a:bodyPr>
            <a:normAutofit/>
          </a:bodyPr>
          <a:lstStyle/>
          <a:p>
            <a:pPr>
              <a:lnSpc>
                <a:spcPct val="150000"/>
              </a:lnSpc>
            </a:pPr>
            <a:r>
              <a:rPr lang="en-US" altLang="zh-CN" b="1" dirty="0">
                <a:latin typeface="华文仿宋" pitchFamily="2" charset="-122"/>
                <a:ea typeface="华文仿宋" pitchFamily="2" charset="-122"/>
              </a:rPr>
              <a:t>JSP</a:t>
            </a:r>
            <a:r>
              <a:rPr lang="zh-CN" altLang="en-US" b="1" dirty="0">
                <a:latin typeface="华文仿宋" pitchFamily="2" charset="-122"/>
                <a:ea typeface="华文仿宋" pitchFamily="2" charset="-122"/>
              </a:rPr>
              <a:t>（</a:t>
            </a:r>
            <a:r>
              <a:rPr lang="en-US" altLang="zh-CN" b="1" dirty="0">
                <a:latin typeface="华文仿宋" pitchFamily="2" charset="-122"/>
                <a:ea typeface="华文仿宋" pitchFamily="2" charset="-122"/>
              </a:rPr>
              <a:t>Java Server Page</a:t>
            </a:r>
            <a:r>
              <a:rPr lang="zh-CN" altLang="en-US" b="1" dirty="0">
                <a:latin typeface="华文仿宋" pitchFamily="2" charset="-122"/>
                <a:ea typeface="华文仿宋" pitchFamily="2" charset="-122"/>
              </a:rPr>
              <a:t>）是由</a:t>
            </a:r>
            <a:r>
              <a:rPr lang="en-US" altLang="zh-CN" b="1" dirty="0">
                <a:latin typeface="华文仿宋" pitchFamily="2" charset="-122"/>
                <a:ea typeface="华文仿宋" pitchFamily="2" charset="-122"/>
              </a:rPr>
              <a:t>Sun Microsystems</a:t>
            </a:r>
            <a:r>
              <a:rPr lang="zh-CN" altLang="en-US" b="1" dirty="0">
                <a:latin typeface="华文仿宋" pitchFamily="2" charset="-122"/>
                <a:ea typeface="华文仿宋" pitchFamily="2" charset="-122"/>
              </a:rPr>
              <a:t>公司倡导、许多公司参与一起建立的一种动态网页技术标准，</a:t>
            </a:r>
            <a:r>
              <a:rPr lang="en-US" altLang="zh-CN" b="1" dirty="0">
                <a:latin typeface="华文仿宋" pitchFamily="2" charset="-122"/>
                <a:ea typeface="华文仿宋" pitchFamily="2" charset="-122"/>
              </a:rPr>
              <a:t>JSP</a:t>
            </a:r>
            <a:r>
              <a:rPr lang="zh-CN" altLang="en-US" b="1" dirty="0">
                <a:latin typeface="华文仿宋" pitchFamily="2" charset="-122"/>
                <a:ea typeface="华文仿宋" pitchFamily="2" charset="-122"/>
              </a:rPr>
              <a:t>技术是由</a:t>
            </a:r>
            <a:r>
              <a:rPr lang="en-US" altLang="zh-CN" b="1" dirty="0">
                <a:solidFill>
                  <a:srgbClr val="7030A0"/>
                </a:solidFill>
                <a:latin typeface="华文仿宋" pitchFamily="2" charset="-122"/>
                <a:ea typeface="华文仿宋" pitchFamily="2" charset="-122"/>
              </a:rPr>
              <a:t>Java</a:t>
            </a:r>
            <a:r>
              <a:rPr lang="zh-CN" altLang="en-US" b="1" dirty="0">
                <a:solidFill>
                  <a:srgbClr val="7030A0"/>
                </a:solidFill>
                <a:latin typeface="华文仿宋" pitchFamily="2" charset="-122"/>
                <a:ea typeface="华文仿宋" pitchFamily="2" charset="-122"/>
              </a:rPr>
              <a:t>语言</a:t>
            </a:r>
            <a:r>
              <a:rPr lang="zh-CN" altLang="en-US" b="1" dirty="0">
                <a:latin typeface="华文仿宋" pitchFamily="2" charset="-122"/>
                <a:ea typeface="华文仿宋" pitchFamily="2" charset="-122"/>
              </a:rPr>
              <a:t>作为脚本语言，是本书讲解的</a:t>
            </a:r>
            <a:r>
              <a:rPr lang="en-US" altLang="zh-CN" b="1" dirty="0">
                <a:latin typeface="华文仿宋" pitchFamily="2" charset="-122"/>
                <a:ea typeface="华文仿宋" pitchFamily="2" charset="-122"/>
              </a:rPr>
              <a:t>Java Web</a:t>
            </a:r>
            <a:r>
              <a:rPr lang="zh-CN" altLang="en-US" b="1" dirty="0">
                <a:latin typeface="华文仿宋" pitchFamily="2" charset="-122"/>
                <a:ea typeface="华文仿宋" pitchFamily="2" charset="-122"/>
              </a:rPr>
              <a:t>的一部分。</a:t>
            </a:r>
            <a:endParaRPr lang="en-US" altLang="zh-CN" b="1" dirty="0">
              <a:latin typeface="华文仿宋" pitchFamily="2" charset="-122"/>
              <a:ea typeface="华文仿宋" pitchFamily="2" charset="-122"/>
            </a:endParaRPr>
          </a:p>
          <a:p>
            <a:pPr>
              <a:lnSpc>
                <a:spcPct val="150000"/>
              </a:lnSpc>
            </a:pPr>
            <a:r>
              <a:rPr lang="en-US" altLang="zh-CN" b="1" dirty="0">
                <a:solidFill>
                  <a:srgbClr val="CC0000"/>
                </a:solidFill>
                <a:latin typeface="华文仿宋" pitchFamily="2" charset="-122"/>
                <a:ea typeface="华文仿宋" pitchFamily="2" charset="-122"/>
              </a:rPr>
              <a:t>JSP</a:t>
            </a:r>
            <a:r>
              <a:rPr lang="zh-CN" altLang="en-US" b="1" dirty="0">
                <a:latin typeface="华文仿宋" pitchFamily="2" charset="-122"/>
                <a:ea typeface="华文仿宋" pitchFamily="2" charset="-122"/>
              </a:rPr>
              <a:t>与</a:t>
            </a:r>
            <a:r>
              <a:rPr lang="en-US" altLang="zh-CN" b="1" dirty="0">
                <a:latin typeface="华文仿宋" pitchFamily="2" charset="-122"/>
                <a:ea typeface="华文仿宋" pitchFamily="2" charset="-122"/>
              </a:rPr>
              <a:t>Microsoft</a:t>
            </a:r>
            <a:r>
              <a:rPr lang="zh-CN" altLang="en-US" b="1" dirty="0">
                <a:latin typeface="华文仿宋" pitchFamily="2" charset="-122"/>
                <a:ea typeface="华文仿宋" pitchFamily="2" charset="-122"/>
              </a:rPr>
              <a:t>的</a:t>
            </a:r>
            <a:r>
              <a:rPr lang="en-US" altLang="zh-CN" b="1" dirty="0">
                <a:latin typeface="华文仿宋" pitchFamily="2" charset="-122"/>
                <a:ea typeface="华文仿宋" pitchFamily="2" charset="-122"/>
              </a:rPr>
              <a:t>ASP</a:t>
            </a:r>
            <a:r>
              <a:rPr lang="zh-CN" altLang="en-US" b="1" dirty="0">
                <a:latin typeface="华文仿宋" pitchFamily="2" charset="-122"/>
                <a:ea typeface="华文仿宋" pitchFamily="2" charset="-122"/>
              </a:rPr>
              <a:t>技术非常相似。</a:t>
            </a:r>
            <a:r>
              <a:rPr lang="en-US" altLang="zh-CN" b="1" dirty="0">
                <a:latin typeface="华文仿宋" pitchFamily="2" charset="-122"/>
                <a:ea typeface="华文仿宋" pitchFamily="2" charset="-122"/>
              </a:rPr>
              <a:t>ASP</a:t>
            </a:r>
            <a:r>
              <a:rPr lang="zh-CN" altLang="en-US" b="1" dirty="0">
                <a:latin typeface="华文仿宋" pitchFamily="2" charset="-122"/>
                <a:ea typeface="华文仿宋" pitchFamily="2" charset="-122"/>
              </a:rPr>
              <a:t>的编程语言是</a:t>
            </a:r>
            <a:r>
              <a:rPr lang="en-US" altLang="zh-CN" b="1" dirty="0">
                <a:latin typeface="华文仿宋" pitchFamily="2" charset="-122"/>
                <a:ea typeface="华文仿宋" pitchFamily="2" charset="-122"/>
              </a:rPr>
              <a:t>VBScript</a:t>
            </a:r>
            <a:r>
              <a:rPr lang="zh-CN" altLang="en-US" b="1" dirty="0">
                <a:latin typeface="华文仿宋" pitchFamily="2" charset="-122"/>
                <a:ea typeface="华文仿宋" pitchFamily="2" charset="-122"/>
              </a:rPr>
              <a:t>之类的脚本语言，</a:t>
            </a:r>
            <a:r>
              <a:rPr lang="en-US" altLang="zh-CN" b="1" dirty="0">
                <a:latin typeface="华文仿宋" pitchFamily="2" charset="-122"/>
                <a:ea typeface="华文仿宋" pitchFamily="2" charset="-122"/>
              </a:rPr>
              <a:t>JSP</a:t>
            </a:r>
            <a:r>
              <a:rPr lang="zh-CN" altLang="en-US" b="1" dirty="0">
                <a:latin typeface="华文仿宋" pitchFamily="2" charset="-122"/>
                <a:ea typeface="华文仿宋" pitchFamily="2" charset="-122"/>
              </a:rPr>
              <a:t>使用的是</a:t>
            </a:r>
            <a:r>
              <a:rPr lang="en-US" altLang="zh-CN" b="1" dirty="0">
                <a:latin typeface="华文仿宋" pitchFamily="2" charset="-122"/>
                <a:ea typeface="华文仿宋" pitchFamily="2" charset="-122"/>
              </a:rPr>
              <a:t>Java</a:t>
            </a:r>
            <a:r>
              <a:rPr lang="zh-CN" altLang="en-US" b="1" dirty="0">
                <a:latin typeface="华文仿宋" pitchFamily="2" charset="-122"/>
                <a:ea typeface="华文仿宋" pitchFamily="2" charset="-122"/>
              </a:rPr>
              <a:t>，这是两者</a:t>
            </a:r>
            <a:r>
              <a:rPr lang="zh-CN" altLang="en-US" b="1" dirty="0">
                <a:solidFill>
                  <a:srgbClr val="CC0000"/>
                </a:solidFill>
                <a:latin typeface="华文仿宋" pitchFamily="2" charset="-122"/>
                <a:ea typeface="华文仿宋" pitchFamily="2" charset="-122"/>
              </a:rPr>
              <a:t>最明显的区别</a:t>
            </a:r>
            <a:r>
              <a:rPr lang="zh-CN" altLang="en-US" b="1" dirty="0">
                <a:latin typeface="华文仿宋" pitchFamily="2" charset="-122"/>
                <a:ea typeface="华文仿宋" pitchFamily="2" charset="-122"/>
              </a:rPr>
              <a:t>。</a:t>
            </a:r>
          </a:p>
          <a:p>
            <a:endParaRPr lang="zh-CN" altLang="en-US" dirty="0"/>
          </a:p>
        </p:txBody>
      </p:sp>
    </p:spTree>
    <p:extLst>
      <p:ext uri="{BB962C8B-B14F-4D97-AF65-F5344CB8AC3E}">
        <p14:creationId xmlns:p14="http://schemas.microsoft.com/office/powerpoint/2010/main" val="26583290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JSP</a:t>
            </a:r>
            <a:r>
              <a:rPr lang="zh-CN" altLang="en-US" dirty="0"/>
              <a:t>的</a:t>
            </a:r>
            <a:r>
              <a:rPr lang="zh-CN" altLang="en-US" dirty="0">
                <a:solidFill>
                  <a:srgbClr val="CC0000"/>
                </a:solidFill>
                <a:effectLst>
                  <a:outerShdw blurRad="38100" dist="38100" dir="2700000" algn="tl">
                    <a:srgbClr val="C0C0C0"/>
                  </a:outerShdw>
                </a:effectLst>
              </a:rPr>
              <a:t>优点</a:t>
            </a:r>
            <a:r>
              <a:rPr lang="zh-CN" altLang="en-US" dirty="0"/>
              <a:t>：</a:t>
            </a:r>
          </a:p>
        </p:txBody>
      </p:sp>
      <p:sp>
        <p:nvSpPr>
          <p:cNvPr id="3" name="内容占位符 2"/>
          <p:cNvSpPr>
            <a:spLocks noGrp="1"/>
          </p:cNvSpPr>
          <p:nvPr>
            <p:ph sz="quarter" idx="1"/>
          </p:nvPr>
        </p:nvSpPr>
        <p:spPr/>
        <p:txBody>
          <a:bodyPr/>
          <a:lstStyle/>
          <a:p>
            <a:pPr>
              <a:lnSpc>
                <a:spcPct val="150000"/>
              </a:lnSpc>
              <a:buFont typeface="Arial" pitchFamily="34" charset="0"/>
              <a:buChar char="•"/>
              <a:defRPr/>
            </a:pPr>
            <a:r>
              <a:rPr lang="zh-CN" altLang="en-US" dirty="0"/>
              <a:t>执行速度比较快。</a:t>
            </a:r>
          </a:p>
          <a:p>
            <a:pPr>
              <a:lnSpc>
                <a:spcPct val="150000"/>
              </a:lnSpc>
              <a:buFont typeface="Arial" pitchFamily="34" charset="0"/>
              <a:buChar char="•"/>
              <a:defRPr/>
            </a:pPr>
            <a:r>
              <a:rPr lang="zh-CN" altLang="en-US" dirty="0"/>
              <a:t>将业务逻辑层和表示层分离。</a:t>
            </a:r>
          </a:p>
          <a:p>
            <a:pPr>
              <a:lnSpc>
                <a:spcPct val="150000"/>
              </a:lnSpc>
              <a:buFont typeface="Arial" pitchFamily="34" charset="0"/>
              <a:buChar char="•"/>
              <a:defRPr/>
            </a:pPr>
            <a:r>
              <a:rPr lang="zh-CN" altLang="en-US" dirty="0"/>
              <a:t>兼容多操作系统。</a:t>
            </a:r>
          </a:p>
          <a:p>
            <a:pPr>
              <a:lnSpc>
                <a:spcPct val="150000"/>
              </a:lnSpc>
              <a:buFont typeface="Arial" pitchFamily="34" charset="0"/>
              <a:buChar char="•"/>
              <a:defRPr/>
            </a:pPr>
            <a:r>
              <a:rPr lang="zh-CN" altLang="en-US" dirty="0"/>
              <a:t>方便的组件功能。</a:t>
            </a:r>
          </a:p>
          <a:p>
            <a:pPr>
              <a:lnSpc>
                <a:spcPct val="150000"/>
              </a:lnSpc>
              <a:buFont typeface="Arial" pitchFamily="34" charset="0"/>
              <a:buChar char="•"/>
              <a:defRPr/>
            </a:pPr>
            <a:r>
              <a:rPr lang="zh-CN" altLang="en-US" dirty="0"/>
              <a:t>采用标识简化页面。</a:t>
            </a:r>
          </a:p>
          <a:p>
            <a:pPr>
              <a:lnSpc>
                <a:spcPct val="150000"/>
              </a:lnSpc>
              <a:buFont typeface="Arial" pitchFamily="34" charset="0"/>
              <a:buChar char="•"/>
              <a:defRPr/>
            </a:pPr>
            <a:r>
              <a:rPr lang="zh-CN" altLang="en-US" dirty="0"/>
              <a:t>健壮的存储管理和安全性。</a:t>
            </a:r>
          </a:p>
          <a:p>
            <a:pPr>
              <a:lnSpc>
                <a:spcPct val="150000"/>
              </a:lnSpc>
              <a:buFont typeface="Arial" pitchFamily="34" charset="0"/>
              <a:buChar char="•"/>
              <a:defRPr/>
            </a:pPr>
            <a:r>
              <a:rPr lang="zh-CN" altLang="en-US" b="1" dirty="0">
                <a:solidFill>
                  <a:srgbClr val="0000FF"/>
                </a:solidFill>
              </a:rPr>
              <a:t>一次编写，处处运行</a:t>
            </a:r>
            <a:r>
              <a:rPr lang="zh-CN" altLang="en-US" b="1" dirty="0">
                <a:solidFill>
                  <a:srgbClr val="7030A0"/>
                </a:solidFill>
              </a:rPr>
              <a:t>。              </a:t>
            </a:r>
            <a:r>
              <a:rPr lang="en-US" altLang="zh-CN" b="1" dirty="0">
                <a:solidFill>
                  <a:srgbClr val="7030A0"/>
                </a:solidFill>
              </a:rPr>
              <a:t>JSP  = </a:t>
            </a:r>
            <a:r>
              <a:rPr lang="en-US" altLang="zh-CN" dirty="0">
                <a:solidFill>
                  <a:srgbClr val="7030A0"/>
                </a:solidFill>
              </a:rPr>
              <a:t>.java</a:t>
            </a:r>
            <a:r>
              <a:rPr lang="zh-CN" altLang="en-US" dirty="0">
                <a:solidFill>
                  <a:srgbClr val="7030A0"/>
                </a:solidFill>
              </a:rPr>
              <a:t> 类 </a:t>
            </a:r>
            <a:r>
              <a:rPr lang="en-US" altLang="zh-CN" dirty="0">
                <a:solidFill>
                  <a:srgbClr val="7030A0"/>
                </a:solidFill>
              </a:rPr>
              <a:t>= Servlet</a:t>
            </a:r>
            <a:endParaRPr lang="zh-CN" altLang="en-US" b="1" dirty="0">
              <a:solidFill>
                <a:srgbClr val="7030A0"/>
              </a:solidFill>
            </a:endParaRPr>
          </a:p>
          <a:p>
            <a:endParaRPr lang="zh-CN" altLang="en-US" dirty="0"/>
          </a:p>
        </p:txBody>
      </p:sp>
    </p:spTree>
    <p:extLst>
      <p:ext uri="{BB962C8B-B14F-4D97-AF65-F5344CB8AC3E}">
        <p14:creationId xmlns:p14="http://schemas.microsoft.com/office/powerpoint/2010/main" val="32247073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zh-CN" dirty="0"/>
              <a:t>⑤</a:t>
            </a:r>
            <a:r>
              <a:rPr lang="en-US" altLang="zh-CN" dirty="0"/>
              <a:t>ASP.NET</a:t>
            </a:r>
            <a:endParaRPr lang="zh-CN" altLang="en-US" dirty="0"/>
          </a:p>
        </p:txBody>
      </p:sp>
      <p:sp>
        <p:nvSpPr>
          <p:cNvPr id="3" name="内容占位符 2"/>
          <p:cNvSpPr>
            <a:spLocks noGrp="1"/>
          </p:cNvSpPr>
          <p:nvPr>
            <p:ph sz="quarter" idx="1"/>
          </p:nvPr>
        </p:nvSpPr>
        <p:spPr>
          <a:xfrm>
            <a:off x="1485900" y="914400"/>
            <a:ext cx="6172200" cy="3854069"/>
          </a:xfrm>
        </p:spPr>
        <p:txBody>
          <a:bodyPr>
            <a:normAutofit/>
          </a:bodyPr>
          <a:lstStyle/>
          <a:p>
            <a:pPr>
              <a:lnSpc>
                <a:spcPct val="150000"/>
              </a:lnSpc>
            </a:pPr>
            <a:r>
              <a:rPr lang="en-US" altLang="zh-CN" b="1" dirty="0">
                <a:latin typeface="华文仿宋" pitchFamily="2" charset="-122"/>
                <a:ea typeface="华文仿宋" pitchFamily="2" charset="-122"/>
              </a:rPr>
              <a:t>ASP.NET</a:t>
            </a:r>
            <a:r>
              <a:rPr lang="zh-CN" altLang="en-US" b="1" dirty="0">
                <a:latin typeface="华文仿宋" pitchFamily="2" charset="-122"/>
                <a:ea typeface="华文仿宋" pitchFamily="2" charset="-122"/>
              </a:rPr>
              <a:t>是微软公司动态服务网页技术的最新版本，提供了一个统一的</a:t>
            </a:r>
            <a:r>
              <a:rPr lang="en-US" altLang="zh-CN" b="1" dirty="0">
                <a:latin typeface="华文仿宋" pitchFamily="2" charset="-122"/>
                <a:ea typeface="华文仿宋" pitchFamily="2" charset="-122"/>
              </a:rPr>
              <a:t>Web</a:t>
            </a:r>
            <a:r>
              <a:rPr lang="zh-CN" altLang="en-US" b="1" dirty="0">
                <a:latin typeface="华文仿宋" pitchFamily="2" charset="-122"/>
                <a:ea typeface="华文仿宋" pitchFamily="2" charset="-122"/>
              </a:rPr>
              <a:t>开发模型。</a:t>
            </a:r>
            <a:endParaRPr lang="en-US" altLang="zh-CN" b="1" dirty="0">
              <a:latin typeface="华文仿宋" pitchFamily="2" charset="-122"/>
              <a:ea typeface="华文仿宋" pitchFamily="2" charset="-122"/>
            </a:endParaRPr>
          </a:p>
          <a:p>
            <a:pPr>
              <a:lnSpc>
                <a:spcPct val="150000"/>
              </a:lnSpc>
            </a:pPr>
            <a:r>
              <a:rPr lang="en-US" altLang="zh-CN" b="1" dirty="0">
                <a:latin typeface="华文仿宋" pitchFamily="2" charset="-122"/>
                <a:ea typeface="华文仿宋" pitchFamily="2" charset="-122"/>
              </a:rPr>
              <a:t>ASP.NET</a:t>
            </a:r>
            <a:r>
              <a:rPr lang="zh-CN" altLang="en-US" b="1" dirty="0">
                <a:latin typeface="华文仿宋" pitchFamily="2" charset="-122"/>
                <a:ea typeface="华文仿宋" pitchFamily="2" charset="-122"/>
              </a:rPr>
              <a:t>是一个已编译的、基于</a:t>
            </a:r>
            <a:r>
              <a:rPr lang="en-US" altLang="zh-CN" b="1" dirty="0">
                <a:latin typeface="华文仿宋" pitchFamily="2" charset="-122"/>
                <a:ea typeface="华文仿宋" pitchFamily="2" charset="-122"/>
              </a:rPr>
              <a:t>.NET</a:t>
            </a:r>
            <a:r>
              <a:rPr lang="zh-CN" altLang="en-US" b="1" dirty="0">
                <a:latin typeface="华文仿宋" pitchFamily="2" charset="-122"/>
                <a:ea typeface="华文仿宋" pitchFamily="2" charset="-122"/>
              </a:rPr>
              <a:t>的环境，可以用任何与</a:t>
            </a:r>
            <a:r>
              <a:rPr lang="en-US" altLang="zh-CN" b="1" dirty="0">
                <a:latin typeface="华文仿宋" pitchFamily="2" charset="-122"/>
                <a:ea typeface="华文仿宋" pitchFamily="2" charset="-122"/>
              </a:rPr>
              <a:t>.NET</a:t>
            </a:r>
            <a:r>
              <a:rPr lang="zh-CN" altLang="en-US" b="1" dirty="0">
                <a:latin typeface="华文仿宋" pitchFamily="2" charset="-122"/>
                <a:ea typeface="华文仿宋" pitchFamily="2" charset="-122"/>
              </a:rPr>
              <a:t>兼容的语言创建应用程序。</a:t>
            </a:r>
          </a:p>
          <a:p>
            <a:endParaRPr lang="zh-CN" altLang="en-US" dirty="0"/>
          </a:p>
        </p:txBody>
      </p:sp>
    </p:spTree>
    <p:extLst>
      <p:ext uri="{BB962C8B-B14F-4D97-AF65-F5344CB8AC3E}">
        <p14:creationId xmlns:p14="http://schemas.microsoft.com/office/powerpoint/2010/main" val="28122853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6"/>
          </p:nvPr>
        </p:nvSpPr>
        <p:spPr/>
        <p:txBody>
          <a:bodyPr/>
          <a:lstStyle/>
          <a:p>
            <a:r>
              <a:rPr lang="en-US" altLang="zh-CN"/>
              <a:t>-</a:t>
            </a:r>
            <a:fld id="{607E7C13-E761-4825-B475-3D492D85C8BC}" type="slidenum">
              <a:rPr lang="zh-CN" altLang="en-US" smtClean="0"/>
              <a:pPr/>
              <a:t>37</a:t>
            </a:fld>
            <a:r>
              <a:rPr lang="en-US" altLang="zh-CN"/>
              <a:t>-</a:t>
            </a:r>
            <a:endParaRPr lang="zh-CN" altLang="en-US" dirty="0"/>
          </a:p>
        </p:txBody>
      </p:sp>
      <p:sp>
        <p:nvSpPr>
          <p:cNvPr id="8" name="矩形 7">
            <a:hlinkClick r:id="rId2" action="ppaction://hlinksldjump"/>
          </p:cNvPr>
          <p:cNvSpPr/>
          <p:nvPr/>
        </p:nvSpPr>
        <p:spPr>
          <a:xfrm>
            <a:off x="3446851" y="1653648"/>
            <a:ext cx="4077477" cy="4822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950" b="1" dirty="0">
                <a:solidFill>
                  <a:schemeClr val="bg1">
                    <a:lumMod val="50000"/>
                  </a:schemeClr>
                </a:solidFill>
                <a:latin typeface="微软雅黑" pitchFamily="34" charset="-122"/>
                <a:ea typeface="微软雅黑" pitchFamily="34" charset="-122"/>
              </a:rPr>
              <a:t>1.2  Web</a:t>
            </a:r>
            <a:r>
              <a:rPr lang="zh-CN" altLang="en-US" sz="1950" b="1" dirty="0">
                <a:solidFill>
                  <a:schemeClr val="bg1">
                    <a:lumMod val="50000"/>
                  </a:schemeClr>
                </a:solidFill>
                <a:latin typeface="微软雅黑" pitchFamily="34" charset="-122"/>
                <a:ea typeface="微软雅黑" pitchFamily="34" charset="-122"/>
              </a:rPr>
              <a:t>开发技术介绍和工作原理</a:t>
            </a:r>
          </a:p>
        </p:txBody>
      </p:sp>
      <p:sp>
        <p:nvSpPr>
          <p:cNvPr id="9" name="矩形 8">
            <a:hlinkClick r:id="rId3" action="ppaction://hlinksldjump"/>
          </p:cNvPr>
          <p:cNvSpPr/>
          <p:nvPr/>
        </p:nvSpPr>
        <p:spPr>
          <a:xfrm>
            <a:off x="3018224" y="1017973"/>
            <a:ext cx="3207567" cy="4822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950" b="1" dirty="0">
                <a:solidFill>
                  <a:schemeClr val="bg1">
                    <a:lumMod val="50000"/>
                  </a:schemeClr>
                </a:solidFill>
                <a:latin typeface="微软雅黑" pitchFamily="34" charset="-122"/>
                <a:ea typeface="微软雅黑" pitchFamily="34" charset="-122"/>
              </a:rPr>
              <a:t>1.1  </a:t>
            </a:r>
            <a:r>
              <a:rPr lang="zh-CN" altLang="en-US" sz="1950" b="1" dirty="0">
                <a:solidFill>
                  <a:schemeClr val="bg1">
                    <a:lumMod val="50000"/>
                  </a:schemeClr>
                </a:solidFill>
                <a:latin typeface="微软雅黑" pitchFamily="34" charset="-122"/>
                <a:ea typeface="微软雅黑" pitchFamily="34" charset="-122"/>
              </a:rPr>
              <a:t>认识网页和网站</a:t>
            </a:r>
          </a:p>
        </p:txBody>
      </p:sp>
      <p:sp>
        <p:nvSpPr>
          <p:cNvPr id="10" name="矩形 9">
            <a:hlinkClick r:id="rId4" action="ppaction://hlinksldjump"/>
          </p:cNvPr>
          <p:cNvSpPr/>
          <p:nvPr/>
        </p:nvSpPr>
        <p:spPr>
          <a:xfrm>
            <a:off x="3661166" y="2305567"/>
            <a:ext cx="3214710" cy="4822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950" b="1" dirty="0">
                <a:solidFill>
                  <a:srgbClr val="0000FF"/>
                </a:solidFill>
                <a:latin typeface="微软雅黑" pitchFamily="34" charset="-122"/>
                <a:ea typeface="微软雅黑" pitchFamily="34" charset="-122"/>
              </a:rPr>
              <a:t>1.3  </a:t>
            </a:r>
            <a:r>
              <a:rPr lang="zh-CN" altLang="en-US" sz="1950" b="1" dirty="0">
                <a:solidFill>
                  <a:srgbClr val="0000FF"/>
                </a:solidFill>
                <a:latin typeface="微软雅黑" pitchFamily="34" charset="-122"/>
                <a:ea typeface="微软雅黑" pitchFamily="34" charset="-122"/>
              </a:rPr>
              <a:t>初识</a:t>
            </a:r>
            <a:r>
              <a:rPr lang="en-US" altLang="zh-CN" sz="1950" b="1" dirty="0">
                <a:solidFill>
                  <a:srgbClr val="0000FF"/>
                </a:solidFill>
                <a:latin typeface="微软雅黑" pitchFamily="34" charset="-122"/>
                <a:ea typeface="微软雅黑" pitchFamily="34" charset="-122"/>
              </a:rPr>
              <a:t>Java Web</a:t>
            </a:r>
            <a:endParaRPr lang="zh-CN" altLang="en-US" sz="1950" b="1" dirty="0">
              <a:solidFill>
                <a:srgbClr val="0000FF"/>
              </a:solidFill>
              <a:latin typeface="微软雅黑" pitchFamily="34" charset="-122"/>
              <a:ea typeface="微软雅黑" pitchFamily="34" charset="-122"/>
            </a:endParaRPr>
          </a:p>
        </p:txBody>
      </p:sp>
      <p:sp>
        <p:nvSpPr>
          <p:cNvPr id="11" name="矩形 10">
            <a:hlinkClick r:id="rId5" action="ppaction://hlinksldjump"/>
          </p:cNvPr>
          <p:cNvSpPr/>
          <p:nvPr/>
        </p:nvSpPr>
        <p:spPr>
          <a:xfrm>
            <a:off x="3491880" y="2953639"/>
            <a:ext cx="3214710" cy="4822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950" b="1" dirty="0">
                <a:solidFill>
                  <a:schemeClr val="bg1">
                    <a:lumMod val="50000"/>
                  </a:schemeClr>
                </a:solidFill>
                <a:latin typeface="微软雅黑" pitchFamily="34" charset="-122"/>
                <a:ea typeface="微软雅黑" pitchFamily="34" charset="-122"/>
              </a:rPr>
              <a:t>1.4  </a:t>
            </a:r>
            <a:r>
              <a:rPr lang="zh-CN" altLang="en-US" sz="1950" b="1" dirty="0">
                <a:solidFill>
                  <a:schemeClr val="bg1">
                    <a:lumMod val="50000"/>
                  </a:schemeClr>
                </a:solidFill>
                <a:latin typeface="微软雅黑" pitchFamily="34" charset="-122"/>
                <a:ea typeface="微软雅黑" pitchFamily="34" charset="-122"/>
              </a:rPr>
              <a:t>搭建开发环境</a:t>
            </a:r>
          </a:p>
        </p:txBody>
      </p:sp>
      <p:sp>
        <p:nvSpPr>
          <p:cNvPr id="12" name="矩形 11">
            <a:hlinkClick r:id="rId6" action="ppaction://hlinksldjump"/>
          </p:cNvPr>
          <p:cNvSpPr/>
          <p:nvPr/>
        </p:nvSpPr>
        <p:spPr>
          <a:xfrm>
            <a:off x="3059832" y="3597864"/>
            <a:ext cx="3214710" cy="4822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950" b="1" dirty="0">
                <a:solidFill>
                  <a:schemeClr val="bg1">
                    <a:lumMod val="50000"/>
                  </a:schemeClr>
                </a:solidFill>
                <a:latin typeface="微软雅黑" pitchFamily="34" charset="-122"/>
                <a:ea typeface="微软雅黑" pitchFamily="34" charset="-122"/>
              </a:rPr>
              <a:t>1.5  Tomcat</a:t>
            </a:r>
            <a:r>
              <a:rPr lang="zh-CN" altLang="en-US" sz="1950" b="1" dirty="0">
                <a:solidFill>
                  <a:schemeClr val="bg1">
                    <a:lumMod val="50000"/>
                  </a:schemeClr>
                </a:solidFill>
                <a:latin typeface="微软雅黑" pitchFamily="34" charset="-122"/>
                <a:ea typeface="微软雅黑" pitchFamily="34" charset="-122"/>
              </a:rPr>
              <a:t>的安装与配置</a:t>
            </a:r>
          </a:p>
        </p:txBody>
      </p:sp>
    </p:spTree>
    <p:extLst>
      <p:ext uri="{BB962C8B-B14F-4D97-AF65-F5344CB8AC3E}">
        <p14:creationId xmlns:p14="http://schemas.microsoft.com/office/powerpoint/2010/main" val="42111373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lnSpc>
                <a:spcPct val="150000"/>
              </a:lnSpc>
            </a:pPr>
            <a:r>
              <a:rPr lang="zh-CN" altLang="en-US" dirty="0"/>
              <a:t>第一部分：</a:t>
            </a:r>
            <a:r>
              <a:rPr lang="en-US" altLang="zh-CN" dirty="0"/>
              <a:t>Java</a:t>
            </a:r>
            <a:r>
              <a:rPr lang="zh-CN" altLang="en-US" dirty="0"/>
              <a:t>运行机制</a:t>
            </a:r>
            <a:endParaRPr lang="en-US" altLang="zh-CN" dirty="0"/>
          </a:p>
          <a:p>
            <a:pPr>
              <a:lnSpc>
                <a:spcPct val="150000"/>
              </a:lnSpc>
            </a:pPr>
            <a:r>
              <a:rPr lang="zh-CN" altLang="en-US" dirty="0"/>
              <a:t>第二部分：</a:t>
            </a:r>
            <a:r>
              <a:rPr lang="en-US" altLang="zh-CN" dirty="0"/>
              <a:t>Java</a:t>
            </a:r>
            <a:r>
              <a:rPr lang="zh-CN" altLang="en-US" dirty="0"/>
              <a:t>语法基础</a:t>
            </a:r>
            <a:endParaRPr lang="en-US" altLang="zh-CN" dirty="0"/>
          </a:p>
          <a:p>
            <a:pPr>
              <a:lnSpc>
                <a:spcPct val="150000"/>
              </a:lnSpc>
            </a:pPr>
            <a:r>
              <a:rPr lang="zh-CN" altLang="en-US" dirty="0"/>
              <a:t>第三部分：类与对象</a:t>
            </a:r>
            <a:endParaRPr lang="en-US" altLang="zh-CN" dirty="0"/>
          </a:p>
          <a:p>
            <a:pPr>
              <a:lnSpc>
                <a:spcPct val="150000"/>
              </a:lnSpc>
            </a:pPr>
            <a:r>
              <a:rPr lang="zh-CN" altLang="en-US" dirty="0"/>
              <a:t>第四部分：异常和垃圾收集机制</a:t>
            </a:r>
            <a:endParaRPr lang="en-US" altLang="zh-CN" dirty="0"/>
          </a:p>
          <a:p>
            <a:pPr>
              <a:lnSpc>
                <a:spcPct val="150000"/>
              </a:lnSpc>
            </a:pPr>
            <a:r>
              <a:rPr lang="en-US" altLang="zh-CN" dirty="0"/>
              <a:t>……</a:t>
            </a:r>
            <a:endParaRPr lang="zh-CN" altLang="en-US" dirty="0"/>
          </a:p>
          <a:p>
            <a:endParaRPr lang="zh-CN" altLang="en-US" dirty="0"/>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38</a:t>
            </a:fld>
            <a:r>
              <a:rPr lang="en-US" altLang="zh-CN"/>
              <a:t>-</a:t>
            </a:r>
            <a:endParaRPr lang="zh-CN" altLang="en-US" dirty="0"/>
          </a:p>
        </p:txBody>
      </p:sp>
      <p:sp>
        <p:nvSpPr>
          <p:cNvPr id="4" name="内容占位符 3"/>
          <p:cNvSpPr>
            <a:spLocks noGrp="1"/>
          </p:cNvSpPr>
          <p:nvPr>
            <p:ph sz="quarter" idx="17"/>
          </p:nvPr>
        </p:nvSpPr>
        <p:spPr/>
        <p:txBody>
          <a:bodyPr/>
          <a:lstStyle/>
          <a:p>
            <a:r>
              <a:rPr lang="en-US" altLang="zh-CN" dirty="0"/>
              <a:t>1.3.1  Java</a:t>
            </a:r>
            <a:r>
              <a:rPr lang="zh-CN" altLang="en-US" dirty="0"/>
              <a:t>语言基础</a:t>
            </a:r>
            <a:endParaRPr lang="en-US" altLang="zh-CN" dirty="0"/>
          </a:p>
        </p:txBody>
      </p:sp>
    </p:spTree>
    <p:extLst>
      <p:ext uri="{BB962C8B-B14F-4D97-AF65-F5344CB8AC3E}">
        <p14:creationId xmlns:p14="http://schemas.microsoft.com/office/powerpoint/2010/main" val="1085487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randombar(horizontal)">
                                      <p:cBhvr>
                                        <p:cTn id="10" dur="500"/>
                                        <p:tgtEl>
                                          <p:spTgt spid="2">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randombar(horizontal)">
                                      <p:cBhvr>
                                        <p:cTn id="13" dur="500"/>
                                        <p:tgtEl>
                                          <p:spTgt spid="2">
                                            <p:txEl>
                                              <p:pRg st="2" end="2"/>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randombar(horizontal)">
                                      <p:cBhvr>
                                        <p:cTn id="16" dur="500"/>
                                        <p:tgtEl>
                                          <p:spTgt spid="2">
                                            <p:txEl>
                                              <p:pRg st="3" end="3"/>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randombar(horizontal)">
                                      <p:cBhvr>
                                        <p:cTn id="19"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a:xfrm>
            <a:off x="6400824" y="4491633"/>
            <a:ext cx="1600200" cy="273844"/>
          </a:xfrm>
        </p:spPr>
        <p:txBody>
          <a:bodyPr/>
          <a:lstStyle/>
          <a:p>
            <a:r>
              <a:rPr lang="en-US" altLang="zh-CN"/>
              <a:t>-</a:t>
            </a:r>
            <a:fld id="{607E7C13-E761-4825-B475-3D492D85C8BC}" type="slidenum">
              <a:rPr lang="zh-CN" altLang="en-US" smtClean="0"/>
              <a:pPr/>
              <a:t>39</a:t>
            </a:fld>
            <a:r>
              <a:rPr lang="en-US" altLang="zh-CN"/>
              <a:t>-</a:t>
            </a:r>
            <a:endParaRPr lang="zh-CN" altLang="en-US" dirty="0"/>
          </a:p>
        </p:txBody>
      </p:sp>
      <p:sp>
        <p:nvSpPr>
          <p:cNvPr id="4" name="内容占位符 3"/>
          <p:cNvSpPr>
            <a:spLocks noGrp="1"/>
          </p:cNvSpPr>
          <p:nvPr>
            <p:ph sz="quarter" idx="17"/>
          </p:nvPr>
        </p:nvSpPr>
        <p:spPr/>
        <p:txBody>
          <a:bodyPr/>
          <a:lstStyle/>
          <a:p>
            <a:r>
              <a:rPr lang="en-US" altLang="zh-CN" dirty="0"/>
              <a:t>1.3.2  Java Web</a:t>
            </a:r>
            <a:r>
              <a:rPr lang="zh-CN" altLang="en-US" dirty="0"/>
              <a:t>体系介绍</a:t>
            </a:r>
          </a:p>
        </p:txBody>
      </p:sp>
      <p:sp>
        <p:nvSpPr>
          <p:cNvPr id="5" name="椭圆 4"/>
          <p:cNvSpPr/>
          <p:nvPr/>
        </p:nvSpPr>
        <p:spPr>
          <a:xfrm>
            <a:off x="1971321" y="1059582"/>
            <a:ext cx="1359044" cy="54006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500" b="1" dirty="0"/>
              <a:t>HTML</a:t>
            </a:r>
            <a:endParaRPr lang="zh-CN" altLang="en-US" sz="1500" b="1" dirty="0"/>
          </a:p>
        </p:txBody>
      </p:sp>
      <p:sp>
        <p:nvSpPr>
          <p:cNvPr id="6" name="椭圆 5"/>
          <p:cNvSpPr/>
          <p:nvPr/>
        </p:nvSpPr>
        <p:spPr>
          <a:xfrm>
            <a:off x="1970818" y="1761660"/>
            <a:ext cx="1359044" cy="54006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500" b="1" dirty="0"/>
              <a:t>CSS</a:t>
            </a:r>
            <a:endParaRPr lang="zh-CN" altLang="en-US" sz="1500" b="1" dirty="0"/>
          </a:p>
        </p:txBody>
      </p:sp>
      <p:sp>
        <p:nvSpPr>
          <p:cNvPr id="7" name="椭圆 6"/>
          <p:cNvSpPr/>
          <p:nvPr/>
        </p:nvSpPr>
        <p:spPr>
          <a:xfrm>
            <a:off x="1970818" y="2517744"/>
            <a:ext cx="1359044" cy="54006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500" b="1" dirty="0"/>
              <a:t>JavaScript</a:t>
            </a:r>
            <a:endParaRPr lang="zh-CN" altLang="en-US" sz="1500" b="1" dirty="0"/>
          </a:p>
        </p:txBody>
      </p:sp>
      <p:sp>
        <p:nvSpPr>
          <p:cNvPr id="8" name="椭圆 7"/>
          <p:cNvSpPr/>
          <p:nvPr/>
        </p:nvSpPr>
        <p:spPr>
          <a:xfrm>
            <a:off x="1970818" y="3327834"/>
            <a:ext cx="1359044" cy="54006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500" b="1" dirty="0"/>
              <a:t>XML</a:t>
            </a:r>
            <a:endParaRPr lang="zh-CN" altLang="en-US" sz="1500" b="1" dirty="0"/>
          </a:p>
        </p:txBody>
      </p:sp>
      <p:sp>
        <p:nvSpPr>
          <p:cNvPr id="9" name="椭圆 8"/>
          <p:cNvSpPr/>
          <p:nvPr/>
        </p:nvSpPr>
        <p:spPr>
          <a:xfrm>
            <a:off x="4017833" y="1081869"/>
            <a:ext cx="1350150" cy="5400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500" b="1" dirty="0"/>
              <a:t>JDBC</a:t>
            </a:r>
            <a:endParaRPr lang="zh-CN" altLang="en-US" sz="1500" b="1" dirty="0"/>
          </a:p>
        </p:txBody>
      </p:sp>
      <p:sp>
        <p:nvSpPr>
          <p:cNvPr id="10" name="椭圆 9"/>
          <p:cNvSpPr/>
          <p:nvPr/>
        </p:nvSpPr>
        <p:spPr>
          <a:xfrm>
            <a:off x="3977934" y="2549463"/>
            <a:ext cx="1350150" cy="5400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500" b="1" dirty="0"/>
              <a:t>JSP</a:t>
            </a:r>
            <a:endParaRPr lang="zh-CN" altLang="en-US" sz="1500" b="1" dirty="0"/>
          </a:p>
        </p:txBody>
      </p:sp>
      <p:sp>
        <p:nvSpPr>
          <p:cNvPr id="11" name="椭圆 10"/>
          <p:cNvSpPr/>
          <p:nvPr/>
        </p:nvSpPr>
        <p:spPr>
          <a:xfrm>
            <a:off x="3977934" y="1815666"/>
            <a:ext cx="1350150" cy="5400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500" b="1" dirty="0"/>
              <a:t>Servlet</a:t>
            </a:r>
            <a:endParaRPr lang="zh-CN" altLang="en-US" sz="1500" b="1" dirty="0"/>
          </a:p>
        </p:txBody>
      </p:sp>
      <p:sp>
        <p:nvSpPr>
          <p:cNvPr id="12" name="椭圆 11"/>
          <p:cNvSpPr/>
          <p:nvPr/>
        </p:nvSpPr>
        <p:spPr>
          <a:xfrm>
            <a:off x="3977934" y="3327834"/>
            <a:ext cx="1350150" cy="5400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500" b="1" dirty="0"/>
              <a:t>JavaBean</a:t>
            </a:r>
            <a:endParaRPr lang="zh-CN" altLang="en-US" sz="1500" b="1" dirty="0"/>
          </a:p>
        </p:txBody>
      </p:sp>
      <p:sp>
        <p:nvSpPr>
          <p:cNvPr id="13" name="椭圆 12"/>
          <p:cNvSpPr/>
          <p:nvPr/>
        </p:nvSpPr>
        <p:spPr>
          <a:xfrm>
            <a:off x="6084168" y="1059582"/>
            <a:ext cx="1404156" cy="54006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500" b="1" dirty="0"/>
              <a:t>Tomcat</a:t>
            </a:r>
            <a:endParaRPr lang="zh-CN" altLang="en-US" sz="1500" b="1" dirty="0"/>
          </a:p>
        </p:txBody>
      </p:sp>
      <p:sp>
        <p:nvSpPr>
          <p:cNvPr id="14" name="椭圆 13"/>
          <p:cNvSpPr/>
          <p:nvPr/>
        </p:nvSpPr>
        <p:spPr>
          <a:xfrm>
            <a:off x="6084168" y="1815666"/>
            <a:ext cx="1404156" cy="54006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500" b="1" dirty="0" err="1"/>
              <a:t>MyEclipse</a:t>
            </a:r>
            <a:endParaRPr lang="zh-CN" altLang="en-US" sz="1500" b="1" dirty="0"/>
          </a:p>
        </p:txBody>
      </p:sp>
      <p:sp>
        <p:nvSpPr>
          <p:cNvPr id="15" name="椭圆 14"/>
          <p:cNvSpPr/>
          <p:nvPr/>
        </p:nvSpPr>
        <p:spPr>
          <a:xfrm>
            <a:off x="6084168" y="2517744"/>
            <a:ext cx="1404156" cy="54006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500" b="1" dirty="0"/>
              <a:t>……</a:t>
            </a:r>
            <a:endParaRPr lang="zh-CN" altLang="en-US" sz="1500" b="1" dirty="0"/>
          </a:p>
        </p:txBody>
      </p:sp>
      <p:sp>
        <p:nvSpPr>
          <p:cNvPr id="17" name="椭圆 16"/>
          <p:cNvSpPr/>
          <p:nvPr/>
        </p:nvSpPr>
        <p:spPr>
          <a:xfrm>
            <a:off x="3977934" y="4083918"/>
            <a:ext cx="1350150" cy="5400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500" b="1" dirty="0"/>
              <a:t>……</a:t>
            </a:r>
            <a:endParaRPr lang="zh-CN" altLang="en-US" sz="1500" b="1" dirty="0"/>
          </a:p>
        </p:txBody>
      </p:sp>
      <p:cxnSp>
        <p:nvCxnSpPr>
          <p:cNvPr id="19" name="直接连接符 18"/>
          <p:cNvCxnSpPr/>
          <p:nvPr/>
        </p:nvCxnSpPr>
        <p:spPr>
          <a:xfrm>
            <a:off x="3545886" y="843558"/>
            <a:ext cx="0" cy="3996444"/>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5706126" y="843558"/>
            <a:ext cx="0" cy="3996444"/>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a:off x="1970817" y="4083918"/>
            <a:ext cx="1359044" cy="54006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500" b="1" dirty="0"/>
              <a:t>……</a:t>
            </a:r>
            <a:endParaRPr lang="zh-CN" altLang="en-US" sz="1500" b="1" dirty="0"/>
          </a:p>
        </p:txBody>
      </p:sp>
    </p:spTree>
    <p:extLst>
      <p:ext uri="{BB962C8B-B14F-4D97-AF65-F5344CB8AC3E}">
        <p14:creationId xmlns:p14="http://schemas.microsoft.com/office/powerpoint/2010/main" val="1455196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par>
                          <p:cTn id="41" fill="hold">
                            <p:stCondLst>
                              <p:cond delay="1500"/>
                            </p:stCondLst>
                            <p:childTnLst>
                              <p:par>
                                <p:cTn id="42" presetID="10" presetClass="entr" presetSubtype="0" fill="hold" grpId="0"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childTnLst>
                          </p:cTn>
                        </p:par>
                        <p:par>
                          <p:cTn id="45" fill="hold">
                            <p:stCondLst>
                              <p:cond delay="2000"/>
                            </p:stCondLst>
                            <p:childTnLst>
                              <p:par>
                                <p:cTn id="46" presetID="10" presetClass="entr" presetSubtype="0" fill="hold" grpId="0"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par>
                          <p:cTn id="49" fill="hold">
                            <p:stCondLst>
                              <p:cond delay="2500"/>
                            </p:stCondLst>
                            <p:childTnLst>
                              <p:par>
                                <p:cTn id="50" presetID="10" presetClass="entr" presetSubtype="0" fill="hold" nodeType="after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childTnLst>
                                </p:cTn>
                              </p:par>
                            </p:childTnLst>
                          </p:cTn>
                        </p:par>
                        <p:par>
                          <p:cTn id="62" fill="hold">
                            <p:stCondLst>
                              <p:cond delay="1000"/>
                            </p:stCondLst>
                            <p:childTnLst>
                              <p:par>
                                <p:cTn id="63" presetID="10" presetClass="entr" presetSubtype="0" fill="hold" grpId="0" nodeType="after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fade">
                                      <p:cBhvr>
                                        <p:cTn id="6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7" grpId="0" animBg="1"/>
      <p:bldP spid="2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endParaRPr lang="en-US" altLang="zh-CN"/>
          </a:p>
          <a:p>
            <a:endParaRPr lang="en-US" altLang="zh-CN"/>
          </a:p>
          <a:p>
            <a:endParaRPr lang="en-US" altLang="zh-CN"/>
          </a:p>
          <a:p>
            <a:endParaRPr lang="zh-CN" altLang="en-US" dirty="0"/>
          </a:p>
        </p:txBody>
      </p:sp>
      <p:sp>
        <p:nvSpPr>
          <p:cNvPr id="4" name="标题 3"/>
          <p:cNvSpPr>
            <a:spLocks noGrp="1"/>
          </p:cNvSpPr>
          <p:nvPr>
            <p:ph type="title"/>
          </p:nvPr>
        </p:nvSpPr>
        <p:spPr/>
        <p:txBody>
          <a:bodyPr/>
          <a:lstStyle/>
          <a:p>
            <a:r>
              <a:rPr lang="zh-CN" altLang="en-US"/>
              <a:t>本章目标</a:t>
            </a:r>
            <a:endParaRPr lang="zh-CN" altLang="en-US" dirty="0"/>
          </a:p>
        </p:txBody>
      </p:sp>
      <p:graphicFrame>
        <p:nvGraphicFramePr>
          <p:cNvPr id="10" name="Group 96"/>
          <p:cNvGraphicFramePr>
            <a:graphicFrameLocks noGrp="1"/>
          </p:cNvGraphicFramePr>
          <p:nvPr/>
        </p:nvGraphicFramePr>
        <p:xfrm>
          <a:off x="681065" y="950074"/>
          <a:ext cx="7748587" cy="3621940"/>
        </p:xfrm>
        <a:graphic>
          <a:graphicData uri="http://schemas.openxmlformats.org/drawingml/2006/table">
            <a:tbl>
              <a:tblPr/>
              <a:tblGrid>
                <a:gridCol w="4392612">
                  <a:extLst>
                    <a:ext uri="{9D8B030D-6E8A-4147-A177-3AD203B41FA5}">
                      <a16:colId xmlns:a16="http://schemas.microsoft.com/office/drawing/2014/main" val="20000"/>
                    </a:ext>
                  </a:extLst>
                </a:gridCol>
                <a:gridCol w="720725">
                  <a:extLst>
                    <a:ext uri="{9D8B030D-6E8A-4147-A177-3AD203B41FA5}">
                      <a16:colId xmlns:a16="http://schemas.microsoft.com/office/drawing/2014/main" val="20001"/>
                    </a:ext>
                  </a:extLst>
                </a:gridCol>
                <a:gridCol w="647700">
                  <a:extLst>
                    <a:ext uri="{9D8B030D-6E8A-4147-A177-3AD203B41FA5}">
                      <a16:colId xmlns:a16="http://schemas.microsoft.com/office/drawing/2014/main" val="20002"/>
                    </a:ext>
                  </a:extLst>
                </a:gridCol>
                <a:gridCol w="647700">
                  <a:extLst>
                    <a:ext uri="{9D8B030D-6E8A-4147-A177-3AD203B41FA5}">
                      <a16:colId xmlns:a16="http://schemas.microsoft.com/office/drawing/2014/main" val="20003"/>
                    </a:ext>
                  </a:extLst>
                </a:gridCol>
                <a:gridCol w="647700">
                  <a:extLst>
                    <a:ext uri="{9D8B030D-6E8A-4147-A177-3AD203B41FA5}">
                      <a16:colId xmlns:a16="http://schemas.microsoft.com/office/drawing/2014/main" val="20004"/>
                    </a:ext>
                  </a:extLst>
                </a:gridCol>
                <a:gridCol w="692150">
                  <a:extLst>
                    <a:ext uri="{9D8B030D-6E8A-4147-A177-3AD203B41FA5}">
                      <a16:colId xmlns:a16="http://schemas.microsoft.com/office/drawing/2014/main" val="20005"/>
                    </a:ext>
                  </a:extLst>
                </a:gridCol>
              </a:tblGrid>
              <a:tr h="0">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rgbClr val="FFFFFF"/>
                          </a:solidFill>
                          <a:effectLst/>
                          <a:latin typeface="Adobe 仿宋 Std R" pitchFamily="18" charset="-122"/>
                          <a:ea typeface="Adobe 仿宋 Std R" pitchFamily="18" charset="-122"/>
                        </a:rPr>
                        <a:t>知识点</a:t>
                      </a: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rgbClr val="FFFFFF"/>
                          </a:solidFill>
                          <a:effectLst/>
                          <a:latin typeface="Adobe 仿宋 Std R" pitchFamily="18" charset="-122"/>
                          <a:ea typeface="Adobe 仿宋 Std R" pitchFamily="18" charset="-122"/>
                        </a:rPr>
                        <a:t>听</a:t>
                      </a: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rgbClr val="FFFFFF"/>
                          </a:solidFill>
                          <a:effectLst/>
                          <a:latin typeface="Adobe 仿宋 Std R" pitchFamily="18" charset="-122"/>
                          <a:ea typeface="Adobe 仿宋 Std R" pitchFamily="18" charset="-122"/>
                        </a:rPr>
                        <a:t>看</a:t>
                      </a: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rgbClr val="FFFFFF"/>
                          </a:solidFill>
                          <a:effectLst/>
                          <a:latin typeface="Adobe 仿宋 Std R" pitchFamily="18" charset="-122"/>
                          <a:ea typeface="Adobe 仿宋 Std R" pitchFamily="18" charset="-122"/>
                        </a:rPr>
                        <a:t>抄</a:t>
                      </a: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rgbClr val="FFFFFF"/>
                          </a:solidFill>
                          <a:effectLst/>
                          <a:latin typeface="Adobe 仿宋 Std R" pitchFamily="18" charset="-122"/>
                          <a:ea typeface="Adobe 仿宋 Std R" pitchFamily="18" charset="-122"/>
                        </a:rPr>
                        <a:t>改</a:t>
                      </a: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rgbClr val="FFFFFF"/>
                          </a:solidFill>
                          <a:effectLst/>
                          <a:latin typeface="Adobe 仿宋 Std R" pitchFamily="18" charset="-122"/>
                          <a:ea typeface="Adobe 仿宋 Std R" pitchFamily="18" charset="-122"/>
                        </a:rPr>
                        <a:t>写</a:t>
                      </a: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51670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kern="1200" cap="none" normalizeH="0" baseline="0" dirty="0">
                          <a:ln>
                            <a:noFill/>
                          </a:ln>
                          <a:solidFill>
                            <a:schemeClr val="tx1">
                              <a:lumMod val="75000"/>
                              <a:lumOff val="25000"/>
                            </a:schemeClr>
                          </a:solidFill>
                          <a:effectLst/>
                          <a:latin typeface="Adobe 仿宋 Std R" pitchFamily="18" charset="-122"/>
                          <a:ea typeface="Adobe 仿宋 Std R" pitchFamily="18" charset="-122"/>
                          <a:cs typeface="+mn-cs"/>
                        </a:rPr>
                        <a:t>动态网站特点</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kern="1200" cap="none" normalizeH="0" baseline="0" dirty="0">
                          <a:ln>
                            <a:noFill/>
                          </a:ln>
                          <a:solidFill>
                            <a:schemeClr val="accent6"/>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normalizeH="0" baseline="0" dirty="0">
                          <a:ln>
                            <a:noFill/>
                          </a:ln>
                          <a:solidFill>
                            <a:schemeClr val="accent6"/>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1" i="0" u="none" strike="noStrike" kern="1200" cap="none" normalizeH="0" baseline="0" dirty="0">
                        <a:ln>
                          <a:noFill/>
                        </a:ln>
                        <a:solidFill>
                          <a:schemeClr val="accent6"/>
                        </a:solidFill>
                        <a:effectLst/>
                        <a:latin typeface="Adobe 仿宋 Std R" pitchFamily="18" charset="-122"/>
                        <a:ea typeface="Adobe 仿宋 Std R" pitchFamily="18"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1" i="0" u="none" strike="noStrike" kern="1200" cap="none" normalizeH="0" baseline="0" dirty="0">
                        <a:ln>
                          <a:noFill/>
                        </a:ln>
                        <a:solidFill>
                          <a:schemeClr val="accent6"/>
                        </a:solidFill>
                        <a:effectLst/>
                        <a:latin typeface="Adobe 仿宋 Std R" pitchFamily="18" charset="-122"/>
                        <a:ea typeface="Adobe 仿宋 Std R" pitchFamily="18"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1" i="0" u="none" strike="noStrike" kern="1200" cap="none" normalizeH="0" baseline="0" dirty="0">
                        <a:ln>
                          <a:noFill/>
                        </a:ln>
                        <a:solidFill>
                          <a:schemeClr val="accent6"/>
                        </a:solidFill>
                        <a:effectLst/>
                        <a:latin typeface="Adobe 仿宋 Std R" pitchFamily="18" charset="-122"/>
                        <a:ea typeface="Adobe 仿宋 Std R" pitchFamily="18"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1"/>
                  </a:ext>
                </a:extLst>
              </a:tr>
              <a:tr h="4490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kern="1200" cap="none" normalizeH="0" baseline="0" dirty="0">
                          <a:ln>
                            <a:noFill/>
                          </a:ln>
                          <a:solidFill>
                            <a:schemeClr val="tx1">
                              <a:lumMod val="75000"/>
                              <a:lumOff val="25000"/>
                            </a:schemeClr>
                          </a:solidFill>
                          <a:effectLst/>
                          <a:latin typeface="Adobe 仿宋 Std R" pitchFamily="18" charset="-122"/>
                          <a:ea typeface="Adobe 仿宋 Std R" pitchFamily="18" charset="-122"/>
                          <a:cs typeface="+mn-cs"/>
                        </a:rPr>
                        <a:t>Servlet</a:t>
                      </a:r>
                      <a:r>
                        <a:rPr kumimoji="0" lang="zh-CN" altLang="en-US" sz="1800" b="1" i="0" u="none" strike="noStrike" kern="1200" cap="none" normalizeH="0" baseline="0" dirty="0">
                          <a:ln>
                            <a:noFill/>
                          </a:ln>
                          <a:solidFill>
                            <a:schemeClr val="tx1">
                              <a:lumMod val="75000"/>
                              <a:lumOff val="25000"/>
                            </a:schemeClr>
                          </a:solidFill>
                          <a:effectLst/>
                          <a:latin typeface="Adobe 仿宋 Std R" pitchFamily="18" charset="-122"/>
                          <a:ea typeface="Adobe 仿宋 Std R" pitchFamily="18" charset="-122"/>
                          <a:cs typeface="+mn-cs"/>
                        </a:rPr>
                        <a:t>与</a:t>
                      </a:r>
                      <a:r>
                        <a:rPr kumimoji="0" lang="en-US" altLang="en-US" sz="1800" b="1" i="0" u="none" strike="noStrike" kern="1200" cap="none" normalizeH="0" baseline="0" dirty="0">
                          <a:ln>
                            <a:noFill/>
                          </a:ln>
                          <a:solidFill>
                            <a:schemeClr val="tx1">
                              <a:lumMod val="75000"/>
                              <a:lumOff val="25000"/>
                            </a:schemeClr>
                          </a:solidFill>
                          <a:effectLst/>
                          <a:latin typeface="Adobe 仿宋 Std R" pitchFamily="18" charset="-122"/>
                          <a:ea typeface="Adobe 仿宋 Std R" pitchFamily="18" charset="-122"/>
                          <a:cs typeface="+mn-cs"/>
                        </a:rPr>
                        <a:t>JSP</a:t>
                      </a:r>
                      <a:r>
                        <a:rPr kumimoji="0" lang="zh-CN" altLang="en-US" sz="1800" b="1" i="0" u="none" strike="noStrike" kern="1200" cap="none" normalizeH="0" baseline="0" dirty="0">
                          <a:ln>
                            <a:noFill/>
                          </a:ln>
                          <a:solidFill>
                            <a:schemeClr val="tx1">
                              <a:lumMod val="75000"/>
                              <a:lumOff val="25000"/>
                            </a:schemeClr>
                          </a:solidFill>
                          <a:effectLst/>
                          <a:latin typeface="Adobe 仿宋 Std R" pitchFamily="18" charset="-122"/>
                          <a:ea typeface="Adobe 仿宋 Std R" pitchFamily="18" charset="-122"/>
                          <a:cs typeface="+mn-cs"/>
                        </a:rPr>
                        <a:t>技术</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normalizeH="0" baseline="0" dirty="0">
                          <a:ln>
                            <a:noFill/>
                          </a:ln>
                          <a:solidFill>
                            <a:schemeClr val="accent6"/>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kern="1200" cap="none" normalizeH="0" baseline="0" dirty="0">
                          <a:ln>
                            <a:noFill/>
                          </a:ln>
                          <a:solidFill>
                            <a:schemeClr val="accent6"/>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1" i="0" u="none" strike="noStrike" kern="1200" cap="none" normalizeH="0" baseline="0" dirty="0">
                        <a:ln>
                          <a:noFill/>
                        </a:ln>
                        <a:solidFill>
                          <a:schemeClr val="accent6"/>
                        </a:solidFill>
                        <a:effectLst/>
                        <a:latin typeface="Adobe 仿宋 Std R" pitchFamily="18" charset="-122"/>
                        <a:ea typeface="Adobe 仿宋 Std R" pitchFamily="18"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1" i="0" u="none" strike="noStrike" kern="1200" cap="none" normalizeH="0" baseline="0" dirty="0">
                        <a:ln>
                          <a:noFill/>
                        </a:ln>
                        <a:solidFill>
                          <a:schemeClr val="accent6"/>
                        </a:solidFill>
                        <a:effectLst/>
                        <a:latin typeface="Adobe 仿宋 Std R" pitchFamily="18" charset="-122"/>
                        <a:ea typeface="Adobe 仿宋 Std R" pitchFamily="18"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1" i="0" u="none" strike="noStrike" kern="1200" cap="none" normalizeH="0" baseline="0" dirty="0">
                        <a:ln>
                          <a:noFill/>
                        </a:ln>
                        <a:solidFill>
                          <a:schemeClr val="accent6"/>
                        </a:solidFill>
                        <a:effectLst/>
                        <a:latin typeface="Adobe 仿宋 Std R" pitchFamily="18" charset="-122"/>
                        <a:ea typeface="Adobe 仿宋 Std R" pitchFamily="18"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2"/>
                  </a:ext>
                </a:extLst>
              </a:tr>
              <a:tr h="49227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kern="1200" cap="none" normalizeH="0" baseline="0" dirty="0">
                          <a:ln>
                            <a:noFill/>
                          </a:ln>
                          <a:solidFill>
                            <a:schemeClr val="tx1">
                              <a:lumMod val="75000"/>
                              <a:lumOff val="25000"/>
                            </a:schemeClr>
                          </a:solidFill>
                          <a:effectLst/>
                          <a:latin typeface="Adobe 仿宋 Std R" pitchFamily="18" charset="-122"/>
                          <a:ea typeface="Adobe 仿宋 Std R" pitchFamily="18" charset="-122"/>
                          <a:cs typeface="+mn-cs"/>
                        </a:rPr>
                        <a:t>C/S</a:t>
                      </a:r>
                      <a:r>
                        <a:rPr kumimoji="0" lang="zh-CN" altLang="en-US" sz="1800" b="1" i="0" u="none" strike="noStrike" kern="1200" cap="none" normalizeH="0" baseline="0" dirty="0">
                          <a:ln>
                            <a:noFill/>
                          </a:ln>
                          <a:solidFill>
                            <a:schemeClr val="tx1">
                              <a:lumMod val="75000"/>
                              <a:lumOff val="25000"/>
                            </a:schemeClr>
                          </a:solidFill>
                          <a:effectLst/>
                          <a:latin typeface="Adobe 仿宋 Std R" pitchFamily="18" charset="-122"/>
                          <a:ea typeface="Adobe 仿宋 Std R" pitchFamily="18" charset="-122"/>
                          <a:cs typeface="+mn-cs"/>
                        </a:rPr>
                        <a:t>结构与</a:t>
                      </a:r>
                      <a:r>
                        <a:rPr kumimoji="0" lang="en-US" altLang="en-US" sz="1800" b="1" i="0" u="none" strike="noStrike" kern="1200" cap="none" normalizeH="0" baseline="0" dirty="0">
                          <a:ln>
                            <a:noFill/>
                          </a:ln>
                          <a:solidFill>
                            <a:schemeClr val="tx1">
                              <a:lumMod val="75000"/>
                              <a:lumOff val="25000"/>
                            </a:schemeClr>
                          </a:solidFill>
                          <a:effectLst/>
                          <a:latin typeface="Adobe 仿宋 Std R" pitchFamily="18" charset="-122"/>
                          <a:ea typeface="Adobe 仿宋 Std R" pitchFamily="18" charset="-122"/>
                          <a:cs typeface="+mn-cs"/>
                        </a:rPr>
                        <a:t>B/S</a:t>
                      </a:r>
                      <a:r>
                        <a:rPr kumimoji="0" lang="zh-CN" altLang="en-US" sz="1800" b="1" i="0" u="none" strike="noStrike" kern="1200" cap="none" normalizeH="0" baseline="0" dirty="0">
                          <a:ln>
                            <a:noFill/>
                          </a:ln>
                          <a:solidFill>
                            <a:schemeClr val="tx1">
                              <a:lumMod val="75000"/>
                              <a:lumOff val="25000"/>
                            </a:schemeClr>
                          </a:solidFill>
                          <a:effectLst/>
                          <a:latin typeface="Adobe 仿宋 Std R" pitchFamily="18" charset="-122"/>
                          <a:ea typeface="Adobe 仿宋 Std R" pitchFamily="18" charset="-122"/>
                          <a:cs typeface="+mn-cs"/>
                        </a:rPr>
                        <a:t>结构</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kern="1200" cap="none" normalizeH="0" baseline="0" dirty="0">
                          <a:ln>
                            <a:noFill/>
                          </a:ln>
                          <a:solidFill>
                            <a:schemeClr val="accent6"/>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kern="1200" cap="none" normalizeH="0" baseline="0" dirty="0">
                          <a:ln>
                            <a:noFill/>
                          </a:ln>
                          <a:solidFill>
                            <a:schemeClr val="accent6"/>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kern="1200" cap="none" normalizeH="0" baseline="0" dirty="0">
                        <a:ln>
                          <a:noFill/>
                        </a:ln>
                        <a:solidFill>
                          <a:schemeClr val="accent6"/>
                        </a:solidFill>
                        <a:effectLst/>
                        <a:latin typeface="Adobe 仿宋 Std R" pitchFamily="18" charset="-122"/>
                        <a:ea typeface="Adobe 仿宋 Std R" pitchFamily="18"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1" i="0" u="none" strike="noStrike" kern="1200" cap="none" normalizeH="0" baseline="0" dirty="0">
                        <a:ln>
                          <a:noFill/>
                        </a:ln>
                        <a:solidFill>
                          <a:schemeClr val="accent6"/>
                        </a:solidFill>
                        <a:effectLst/>
                        <a:latin typeface="Adobe 仿宋 Std R" pitchFamily="18" charset="-122"/>
                        <a:ea typeface="Adobe 仿宋 Std R" pitchFamily="18"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1" i="0" u="none" strike="noStrike" kern="1200" cap="none" normalizeH="0" baseline="0" dirty="0">
                        <a:ln>
                          <a:noFill/>
                        </a:ln>
                        <a:solidFill>
                          <a:schemeClr val="accent6"/>
                        </a:solidFill>
                        <a:effectLst/>
                        <a:latin typeface="Adobe 仿宋 Std R" pitchFamily="18" charset="-122"/>
                        <a:ea typeface="Adobe 仿宋 Std R" pitchFamily="18"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3"/>
                  </a:ext>
                </a:extLst>
              </a:tr>
              <a:tr h="45094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kern="1200" cap="none" normalizeH="0" baseline="0" dirty="0">
                          <a:ln>
                            <a:noFill/>
                          </a:ln>
                          <a:solidFill>
                            <a:schemeClr val="tx1">
                              <a:lumMod val="75000"/>
                              <a:lumOff val="25000"/>
                            </a:schemeClr>
                          </a:solidFill>
                          <a:effectLst/>
                          <a:latin typeface="Adobe 仿宋 Std R" pitchFamily="18" charset="-122"/>
                          <a:ea typeface="Adobe 仿宋 Std R" pitchFamily="18" charset="-122"/>
                          <a:cs typeface="+mn-cs"/>
                        </a:rPr>
                        <a:t>B/S</a:t>
                      </a:r>
                      <a:r>
                        <a:rPr kumimoji="0" lang="zh-CN" altLang="en-US" sz="1800" b="1" i="0" u="none" strike="noStrike" kern="1200" cap="none" normalizeH="0" baseline="0" dirty="0">
                          <a:ln>
                            <a:noFill/>
                          </a:ln>
                          <a:solidFill>
                            <a:schemeClr val="tx1">
                              <a:lumMod val="75000"/>
                              <a:lumOff val="25000"/>
                            </a:schemeClr>
                          </a:solidFill>
                          <a:effectLst/>
                          <a:latin typeface="Adobe 仿宋 Std R" pitchFamily="18" charset="-122"/>
                          <a:ea typeface="Adobe 仿宋 Std R" pitchFamily="18" charset="-122"/>
                          <a:cs typeface="+mn-cs"/>
                        </a:rPr>
                        <a:t>结构应用运行过程</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kern="1200" cap="none" normalizeH="0" baseline="0" dirty="0">
                          <a:ln>
                            <a:noFill/>
                          </a:ln>
                          <a:solidFill>
                            <a:schemeClr val="accent6"/>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kern="1200" cap="none" normalizeH="0" baseline="0" dirty="0">
                          <a:ln>
                            <a:noFill/>
                          </a:ln>
                          <a:solidFill>
                            <a:schemeClr val="accent6"/>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kern="1200" cap="none" normalizeH="0" baseline="0" dirty="0">
                        <a:ln>
                          <a:noFill/>
                        </a:ln>
                        <a:solidFill>
                          <a:schemeClr val="accent6"/>
                        </a:solidFill>
                        <a:effectLst/>
                        <a:latin typeface="Adobe 仿宋 Std R" pitchFamily="18" charset="-122"/>
                        <a:ea typeface="Adobe 仿宋 Std R" pitchFamily="18"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kern="1200" cap="none" normalizeH="0" baseline="0" dirty="0">
                        <a:ln>
                          <a:noFill/>
                        </a:ln>
                        <a:solidFill>
                          <a:schemeClr val="accent6"/>
                        </a:solidFill>
                        <a:effectLst/>
                        <a:latin typeface="Adobe 仿宋 Std R" pitchFamily="18" charset="-122"/>
                        <a:ea typeface="Adobe 仿宋 Std R" pitchFamily="18"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kern="1200" cap="none" normalizeH="0" baseline="0" dirty="0">
                        <a:ln>
                          <a:noFill/>
                        </a:ln>
                        <a:solidFill>
                          <a:schemeClr val="accent6"/>
                        </a:solidFill>
                        <a:effectLst/>
                        <a:latin typeface="Adobe 仿宋 Std R" pitchFamily="18" charset="-122"/>
                        <a:ea typeface="Adobe 仿宋 Std R" pitchFamily="18"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4"/>
                  </a:ext>
                </a:extLst>
              </a:tr>
              <a:tr h="4490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kern="1200" cap="none" normalizeH="0" baseline="0" dirty="0">
                          <a:ln>
                            <a:noFill/>
                          </a:ln>
                          <a:solidFill>
                            <a:schemeClr val="tx1">
                              <a:lumMod val="75000"/>
                              <a:lumOff val="25000"/>
                            </a:schemeClr>
                          </a:solidFill>
                          <a:effectLst/>
                          <a:latin typeface="Adobe 仿宋 Std R" pitchFamily="18" charset="-122"/>
                          <a:ea typeface="Adobe 仿宋 Std R" pitchFamily="18" charset="-122"/>
                          <a:cs typeface="+mn-cs"/>
                        </a:rPr>
                        <a:t>Servlet</a:t>
                      </a:r>
                      <a:r>
                        <a:rPr kumimoji="0" lang="zh-CN" altLang="en-US" sz="1800" b="1" i="0" u="none" strike="noStrike" kern="1200" cap="none" normalizeH="0" baseline="0" dirty="0">
                          <a:ln>
                            <a:noFill/>
                          </a:ln>
                          <a:solidFill>
                            <a:schemeClr val="tx1">
                              <a:lumMod val="75000"/>
                              <a:lumOff val="25000"/>
                            </a:schemeClr>
                          </a:solidFill>
                          <a:effectLst/>
                          <a:latin typeface="Adobe 仿宋 Std R" pitchFamily="18" charset="-122"/>
                          <a:ea typeface="Adobe 仿宋 Std R" pitchFamily="18" charset="-122"/>
                          <a:cs typeface="+mn-cs"/>
                        </a:rPr>
                        <a:t>和</a:t>
                      </a:r>
                      <a:r>
                        <a:rPr kumimoji="0" lang="en-US" altLang="en-US" sz="1800" b="1" i="0" u="none" strike="noStrike" kern="1200" cap="none" normalizeH="0" baseline="0" dirty="0">
                          <a:ln>
                            <a:noFill/>
                          </a:ln>
                          <a:solidFill>
                            <a:schemeClr val="tx1">
                              <a:lumMod val="75000"/>
                              <a:lumOff val="25000"/>
                            </a:schemeClr>
                          </a:solidFill>
                          <a:effectLst/>
                          <a:latin typeface="Adobe 仿宋 Std R" pitchFamily="18" charset="-122"/>
                          <a:ea typeface="Adobe 仿宋 Std R" pitchFamily="18" charset="-122"/>
                          <a:cs typeface="+mn-cs"/>
                        </a:rPr>
                        <a:t>JSP</a:t>
                      </a:r>
                      <a:r>
                        <a:rPr kumimoji="0" lang="zh-CN" altLang="en-US" sz="1800" b="1" i="0" u="none" strike="noStrike" kern="1200" cap="none" normalizeH="0" baseline="0" dirty="0">
                          <a:ln>
                            <a:noFill/>
                          </a:ln>
                          <a:solidFill>
                            <a:schemeClr val="tx1">
                              <a:lumMod val="75000"/>
                              <a:lumOff val="25000"/>
                            </a:schemeClr>
                          </a:solidFill>
                          <a:effectLst/>
                          <a:latin typeface="Adobe 仿宋 Std R" pitchFamily="18" charset="-122"/>
                          <a:ea typeface="Adobe 仿宋 Std R" pitchFamily="18" charset="-122"/>
                          <a:cs typeface="+mn-cs"/>
                        </a:rPr>
                        <a:t>技术优势</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kern="1200" cap="none" normalizeH="0" baseline="0" dirty="0">
                          <a:ln>
                            <a:noFill/>
                          </a:ln>
                          <a:solidFill>
                            <a:schemeClr val="accent6"/>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kern="1200" cap="none" normalizeH="0" baseline="0" dirty="0">
                          <a:ln>
                            <a:noFill/>
                          </a:ln>
                          <a:solidFill>
                            <a:schemeClr val="accent6"/>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kern="1200" cap="none" normalizeH="0" baseline="0" dirty="0">
                        <a:ln>
                          <a:noFill/>
                        </a:ln>
                        <a:solidFill>
                          <a:schemeClr val="accent6"/>
                        </a:solidFill>
                        <a:effectLst/>
                        <a:latin typeface="Adobe 仿宋 Std R" pitchFamily="18" charset="-122"/>
                        <a:ea typeface="Adobe 仿宋 Std R" pitchFamily="18"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kern="1200" cap="none" normalizeH="0" baseline="0" dirty="0">
                        <a:ln>
                          <a:noFill/>
                        </a:ln>
                        <a:solidFill>
                          <a:schemeClr val="accent6"/>
                        </a:solidFill>
                        <a:effectLst/>
                        <a:latin typeface="Adobe 仿宋 Std R" pitchFamily="18" charset="-122"/>
                        <a:ea typeface="Adobe 仿宋 Std R" pitchFamily="18"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1" i="0" u="none" strike="noStrike" kern="1200" cap="none" normalizeH="0" baseline="0" dirty="0">
                        <a:ln>
                          <a:noFill/>
                        </a:ln>
                        <a:solidFill>
                          <a:schemeClr val="accent6"/>
                        </a:solidFill>
                        <a:effectLst/>
                        <a:latin typeface="Adobe 仿宋 Std R" pitchFamily="18" charset="-122"/>
                        <a:ea typeface="Adobe 仿宋 Std R" pitchFamily="18"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5"/>
                  </a:ext>
                </a:extLst>
              </a:tr>
              <a:tr h="4490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kern="1200" cap="none" normalizeH="0" baseline="0" dirty="0">
                          <a:ln>
                            <a:noFill/>
                          </a:ln>
                          <a:solidFill>
                            <a:schemeClr val="tx1">
                              <a:lumMod val="75000"/>
                              <a:lumOff val="25000"/>
                            </a:schemeClr>
                          </a:solidFill>
                          <a:effectLst/>
                          <a:latin typeface="Adobe 仿宋 Std R" pitchFamily="18" charset="-122"/>
                          <a:ea typeface="Adobe 仿宋 Std R" pitchFamily="18" charset="-122"/>
                          <a:cs typeface="+mn-cs"/>
                        </a:rPr>
                        <a:t>Java Web</a:t>
                      </a:r>
                      <a:r>
                        <a:rPr kumimoji="0" lang="zh-CN" altLang="en-US" sz="1800" b="1" i="0" u="none" strike="noStrike" kern="1200" cap="none" normalizeH="0" baseline="0" dirty="0">
                          <a:ln>
                            <a:noFill/>
                          </a:ln>
                          <a:solidFill>
                            <a:schemeClr val="tx1">
                              <a:lumMod val="75000"/>
                              <a:lumOff val="25000"/>
                            </a:schemeClr>
                          </a:solidFill>
                          <a:effectLst/>
                          <a:latin typeface="Adobe 仿宋 Std R" pitchFamily="18" charset="-122"/>
                          <a:ea typeface="Adobe 仿宋 Std R" pitchFamily="18" charset="-122"/>
                          <a:cs typeface="+mn-cs"/>
                        </a:rPr>
                        <a:t>开发环境搭建</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kern="1200" cap="none" normalizeH="0" baseline="0" dirty="0">
                          <a:ln>
                            <a:noFill/>
                          </a:ln>
                          <a:solidFill>
                            <a:schemeClr val="accent6"/>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kern="1200" cap="none" normalizeH="0" baseline="0" dirty="0">
                          <a:ln>
                            <a:noFill/>
                          </a:ln>
                          <a:solidFill>
                            <a:schemeClr val="accent6"/>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kern="1200" cap="none" normalizeH="0" baseline="0" dirty="0">
                        <a:ln>
                          <a:noFill/>
                        </a:ln>
                        <a:solidFill>
                          <a:schemeClr val="accent6"/>
                        </a:solidFill>
                        <a:effectLst/>
                        <a:latin typeface="Adobe 仿宋 Std R" pitchFamily="18" charset="-122"/>
                        <a:ea typeface="Adobe 仿宋 Std R" pitchFamily="18"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1" i="0" u="none" strike="noStrike" kern="1200" cap="none" normalizeH="0" baseline="0" dirty="0">
                        <a:ln>
                          <a:noFill/>
                        </a:ln>
                        <a:solidFill>
                          <a:schemeClr val="accent6"/>
                        </a:solidFill>
                        <a:effectLst/>
                        <a:latin typeface="Adobe 仿宋 Std R" pitchFamily="18" charset="-122"/>
                        <a:ea typeface="Adobe 仿宋 Std R" pitchFamily="18"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1" i="0" u="none" strike="noStrike" kern="1200" cap="none" normalizeH="0" baseline="0" dirty="0">
                        <a:ln>
                          <a:noFill/>
                        </a:ln>
                        <a:solidFill>
                          <a:schemeClr val="accent6"/>
                        </a:solidFill>
                        <a:effectLst/>
                        <a:latin typeface="Adobe 仿宋 Std R" pitchFamily="18" charset="-122"/>
                        <a:ea typeface="Adobe 仿宋 Std R" pitchFamily="18"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6"/>
                  </a:ext>
                </a:extLst>
              </a:tr>
              <a:tr h="449063">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normalizeH="0" baseline="0" dirty="0">
                          <a:ln>
                            <a:noFill/>
                          </a:ln>
                          <a:solidFill>
                            <a:schemeClr val="tx1">
                              <a:lumMod val="75000"/>
                              <a:lumOff val="25000"/>
                            </a:schemeClr>
                          </a:solidFill>
                          <a:effectLst/>
                          <a:latin typeface="Adobe 仿宋 Std R" pitchFamily="18" charset="-122"/>
                          <a:ea typeface="Adobe 仿宋 Std R" pitchFamily="18" charset="-122"/>
                          <a:cs typeface="+mn-cs"/>
                        </a:rPr>
                        <a:t>第一个</a:t>
                      </a:r>
                      <a:r>
                        <a:rPr kumimoji="0" lang="en-US" altLang="en-US" sz="1800" b="1" i="0" u="none" strike="noStrike" kern="1200" cap="none" normalizeH="0" baseline="0" dirty="0">
                          <a:ln>
                            <a:noFill/>
                          </a:ln>
                          <a:solidFill>
                            <a:schemeClr val="tx1">
                              <a:lumMod val="75000"/>
                              <a:lumOff val="25000"/>
                            </a:schemeClr>
                          </a:solidFill>
                          <a:effectLst/>
                          <a:latin typeface="Adobe 仿宋 Std R" pitchFamily="18" charset="-122"/>
                          <a:ea typeface="Adobe 仿宋 Std R" pitchFamily="18" charset="-122"/>
                          <a:cs typeface="+mn-cs"/>
                        </a:rPr>
                        <a:t>Java Web</a:t>
                      </a:r>
                      <a:r>
                        <a:rPr kumimoji="0" lang="zh-CN" altLang="en-US" sz="1800" b="1" i="0" u="none" strike="noStrike" kern="1200" cap="none" normalizeH="0" baseline="0" dirty="0">
                          <a:ln>
                            <a:noFill/>
                          </a:ln>
                          <a:solidFill>
                            <a:schemeClr val="tx1">
                              <a:lumMod val="75000"/>
                              <a:lumOff val="25000"/>
                            </a:schemeClr>
                          </a:solidFill>
                          <a:effectLst/>
                          <a:latin typeface="Adobe 仿宋 Std R" pitchFamily="18" charset="-122"/>
                          <a:ea typeface="Adobe 仿宋 Std R" pitchFamily="18" charset="-122"/>
                          <a:cs typeface="+mn-cs"/>
                        </a:rPr>
                        <a:t>项目</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8D7D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kern="1200" cap="none" normalizeH="0" baseline="0" dirty="0">
                          <a:ln>
                            <a:noFill/>
                          </a:ln>
                          <a:solidFill>
                            <a:schemeClr val="accent6"/>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8D7D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kern="1200" cap="none" normalizeH="0" baseline="0" dirty="0">
                          <a:ln>
                            <a:noFill/>
                          </a:ln>
                          <a:solidFill>
                            <a:schemeClr val="accent6"/>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8D7D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kern="1200" cap="none" normalizeH="0" baseline="0" dirty="0">
                          <a:ln>
                            <a:noFill/>
                          </a:ln>
                          <a:solidFill>
                            <a:schemeClr val="accent6"/>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8D7D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kern="1200" cap="none" normalizeH="0" baseline="0" dirty="0">
                          <a:ln>
                            <a:noFill/>
                          </a:ln>
                          <a:solidFill>
                            <a:schemeClr val="accent6"/>
                          </a:solidFill>
                          <a:effectLst/>
                          <a:latin typeface="Adobe 仿宋 Std R" pitchFamily="18" charset="-122"/>
                          <a:ea typeface="Adobe 仿宋 Std R" pitchFamily="18" charset="-122"/>
                          <a:cs typeface="+mn-cs"/>
                        </a:rPr>
                        <a:t>★</a:t>
                      </a:r>
                      <a:endParaRPr kumimoji="0" lang="en-US" altLang="en-US" sz="1800" b="1" i="0" u="none" strike="noStrike" kern="1200" cap="none" normalizeH="0" baseline="0" dirty="0">
                        <a:ln>
                          <a:noFill/>
                        </a:ln>
                        <a:solidFill>
                          <a:schemeClr val="accent6"/>
                        </a:solidFill>
                        <a:effectLst/>
                        <a:latin typeface="Adobe 仿宋 Std R" pitchFamily="18" charset="-122"/>
                        <a:ea typeface="Adobe 仿宋 Std R" pitchFamily="18"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8D7D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kern="1200" cap="none" normalizeH="0" baseline="0" dirty="0">
                          <a:ln>
                            <a:noFill/>
                          </a:ln>
                          <a:solidFill>
                            <a:schemeClr val="accent6"/>
                          </a:solidFill>
                          <a:effectLst/>
                          <a:latin typeface="Adobe 仿宋 Std R" pitchFamily="18" charset="-122"/>
                          <a:ea typeface="Adobe 仿宋 Std R" pitchFamily="18" charset="-122"/>
                          <a:cs typeface="+mn-cs"/>
                        </a:rPr>
                        <a:t>★</a:t>
                      </a:r>
                      <a:endParaRPr kumimoji="0" lang="en-US" altLang="en-US" sz="1800" b="1" i="0" u="none" strike="noStrike" kern="1200" cap="none" normalizeH="0" baseline="0" dirty="0">
                        <a:ln>
                          <a:noFill/>
                        </a:ln>
                        <a:solidFill>
                          <a:schemeClr val="accent6"/>
                        </a:solidFill>
                        <a:effectLst/>
                        <a:latin typeface="Adobe 仿宋 Std R" pitchFamily="18" charset="-122"/>
                        <a:ea typeface="Adobe 仿宋 Std R" pitchFamily="18"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8D7DE"/>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4857752" y="857240"/>
            <a:ext cx="3849662" cy="3750469"/>
          </a:xfrm>
        </p:spPr>
        <p:txBody>
          <a:bodyPr/>
          <a:lstStyle/>
          <a:p>
            <a:pPr lvl="0"/>
            <a:r>
              <a:rPr dirty="0"/>
              <a:t>JDK</a:t>
            </a:r>
            <a:r>
              <a:rPr lang="zh-CN" dirty="0"/>
              <a:t>的安装与配置</a:t>
            </a:r>
            <a:endParaRPr dirty="0"/>
          </a:p>
          <a:p>
            <a:pPr lvl="0"/>
            <a:r>
              <a:rPr dirty="0"/>
              <a:t>Eclipse</a:t>
            </a:r>
            <a:r>
              <a:rPr lang="zh-CN" dirty="0"/>
              <a:t>的安装</a:t>
            </a:r>
            <a:endParaRPr dirty="0"/>
          </a:p>
          <a:p>
            <a:pPr lvl="0"/>
            <a:r>
              <a:rPr dirty="0"/>
              <a:t>Tomcat</a:t>
            </a:r>
            <a:r>
              <a:rPr lang="zh-CN" dirty="0"/>
              <a:t>的安装</a:t>
            </a:r>
            <a:endParaRPr dirty="0"/>
          </a:p>
          <a:p>
            <a:pPr lvl="0"/>
            <a:r>
              <a:rPr dirty="0"/>
              <a:t>Eclipse</a:t>
            </a:r>
            <a:r>
              <a:rPr lang="zh-CN" dirty="0"/>
              <a:t>中的</a:t>
            </a:r>
            <a:r>
              <a:rPr dirty="0"/>
              <a:t>Tomcat</a:t>
            </a:r>
            <a:r>
              <a:rPr lang="zh-CN" dirty="0"/>
              <a:t>配置</a:t>
            </a:r>
            <a:endParaRPr dirty="0"/>
          </a:p>
          <a:p>
            <a:pPr lvl="0"/>
            <a:endParaRPr dirty="0"/>
          </a:p>
          <a:p>
            <a:pPr>
              <a:buNone/>
            </a:pPr>
            <a:endParaRPr lang="zh-CN" altLang="en-US" dirty="0"/>
          </a:p>
        </p:txBody>
      </p:sp>
      <p:sp>
        <p:nvSpPr>
          <p:cNvPr id="4" name="标题 3"/>
          <p:cNvSpPr>
            <a:spLocks noGrp="1"/>
          </p:cNvSpPr>
          <p:nvPr>
            <p:ph type="title"/>
          </p:nvPr>
        </p:nvSpPr>
        <p:spPr/>
        <p:txBody>
          <a:bodyPr/>
          <a:lstStyle/>
          <a:p>
            <a:r>
              <a:rPr lang="en-US" altLang="en-US" dirty="0"/>
              <a:t>1.</a:t>
            </a:r>
            <a:r>
              <a:rPr lang="en-US" altLang="zh-CN" dirty="0"/>
              <a:t>2 Java Web</a:t>
            </a:r>
            <a:r>
              <a:rPr dirty="0"/>
              <a:t>应用开发</a:t>
            </a:r>
            <a:endParaRPr lang="zh-CN" altLang="en-US" dirty="0"/>
          </a:p>
        </p:txBody>
      </p:sp>
      <p:sp>
        <p:nvSpPr>
          <p:cNvPr id="15257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descr="图片2.jpg"/>
          <p:cNvPicPr>
            <a:picLocks noChangeAspect="1"/>
          </p:cNvPicPr>
          <p:nvPr/>
        </p:nvPicPr>
        <p:blipFill>
          <a:blip r:embed="rId3"/>
          <a:stretch>
            <a:fillRect/>
          </a:stretch>
        </p:blipFill>
        <p:spPr>
          <a:xfrm>
            <a:off x="357158" y="785800"/>
            <a:ext cx="4041648" cy="39745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blinds(horizontal)">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500039" y="857240"/>
            <a:ext cx="8429679" cy="3750469"/>
          </a:xfrm>
        </p:spPr>
        <p:txBody>
          <a:bodyPr/>
          <a:lstStyle/>
          <a:p>
            <a:pPr lvl="0"/>
            <a:r>
              <a:rPr dirty="0"/>
              <a:t>JDK</a:t>
            </a:r>
            <a:r>
              <a:rPr lang="zh-CN" dirty="0"/>
              <a:t>是</a:t>
            </a:r>
            <a:r>
              <a:rPr dirty="0"/>
              <a:t>Java</a:t>
            </a:r>
            <a:r>
              <a:rPr lang="zh-CN" dirty="0"/>
              <a:t>程序运行的基础环境，同时也是</a:t>
            </a:r>
            <a:r>
              <a:rPr dirty="0"/>
              <a:t>Tomcat</a:t>
            </a:r>
            <a:r>
              <a:rPr lang="zh-CN" dirty="0"/>
              <a:t>服务器和</a:t>
            </a:r>
            <a:r>
              <a:rPr dirty="0"/>
              <a:t>Eclipse</a:t>
            </a:r>
            <a:r>
              <a:rPr lang="zh-CN" dirty="0"/>
              <a:t>工具能正常安装及运行的基础环境。</a:t>
            </a:r>
            <a:r>
              <a:rPr lang="zh-CN" altLang="en-US" dirty="0"/>
              <a:t>本课程采用</a:t>
            </a:r>
            <a:r>
              <a:rPr lang="zh-CN" dirty="0"/>
              <a:t>最新版本</a:t>
            </a:r>
            <a:r>
              <a:rPr dirty="0"/>
              <a:t>JDK 8.0</a:t>
            </a:r>
            <a:r>
              <a:rPr lang="zh-CN" altLang="en-US" dirty="0"/>
              <a:t>。</a:t>
            </a:r>
            <a:endParaRPr dirty="0"/>
          </a:p>
          <a:p>
            <a:pPr marL="800100" lvl="1" indent="-342900">
              <a:lnSpc>
                <a:spcPct val="150000"/>
              </a:lnSpc>
              <a:buFont typeface="+mj-ea"/>
              <a:buAutoNum type="circleNumDbPlain"/>
            </a:pPr>
            <a:r>
              <a:rPr i="0" dirty="0"/>
              <a:t>下载</a:t>
            </a:r>
            <a:r>
              <a:rPr lang="en-US" i="0" dirty="0"/>
              <a:t>JDK</a:t>
            </a:r>
          </a:p>
          <a:p>
            <a:pPr marL="800100" lvl="1" indent="-342900">
              <a:lnSpc>
                <a:spcPct val="150000"/>
              </a:lnSpc>
              <a:buFont typeface="+mj-ea"/>
              <a:buAutoNum type="circleNumDbPlain"/>
            </a:pPr>
            <a:r>
              <a:rPr i="0" dirty="0"/>
              <a:t>安装</a:t>
            </a:r>
            <a:r>
              <a:rPr lang="en-US" i="0" dirty="0"/>
              <a:t>JDK</a:t>
            </a:r>
            <a:endParaRPr lang="zh-CN" i="0" dirty="0"/>
          </a:p>
          <a:p>
            <a:pPr marL="800100" lvl="1" indent="-342900">
              <a:lnSpc>
                <a:spcPct val="150000"/>
              </a:lnSpc>
              <a:buFont typeface="+mj-ea"/>
              <a:buAutoNum type="circleNumDbPlain"/>
            </a:pPr>
            <a:r>
              <a:rPr i="0" dirty="0"/>
              <a:t>配置环境变量</a:t>
            </a:r>
            <a:endParaRPr lang="zh-CN" i="0" dirty="0"/>
          </a:p>
          <a:p>
            <a:pPr lvl="0"/>
            <a:endParaRPr dirty="0"/>
          </a:p>
          <a:p>
            <a:pPr>
              <a:buNone/>
            </a:pPr>
            <a:endParaRPr lang="zh-CN" altLang="en-US" dirty="0"/>
          </a:p>
        </p:txBody>
      </p:sp>
      <p:sp>
        <p:nvSpPr>
          <p:cNvPr id="4" name="标题 3"/>
          <p:cNvSpPr>
            <a:spLocks noGrp="1"/>
          </p:cNvSpPr>
          <p:nvPr>
            <p:ph type="title"/>
          </p:nvPr>
        </p:nvSpPr>
        <p:spPr/>
        <p:txBody>
          <a:bodyPr/>
          <a:lstStyle/>
          <a:p>
            <a:pPr lvl="0"/>
            <a:r>
              <a:rPr lang="en-US" altLang="zh-CN" dirty="0"/>
              <a:t>JDK</a:t>
            </a:r>
            <a:r>
              <a:rPr dirty="0"/>
              <a:t>的安装与配置</a:t>
            </a:r>
          </a:p>
        </p:txBody>
      </p:sp>
      <p:sp>
        <p:nvSpPr>
          <p:cNvPr id="15257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8" name="组合 7"/>
          <p:cNvGrpSpPr/>
          <p:nvPr/>
        </p:nvGrpSpPr>
        <p:grpSpPr>
          <a:xfrm>
            <a:off x="1142976" y="3857634"/>
            <a:ext cx="6732631" cy="723900"/>
            <a:chOff x="1142976" y="4000510"/>
            <a:chExt cx="6732631" cy="723900"/>
          </a:xfrm>
        </p:grpSpPr>
        <p:sp>
          <p:nvSpPr>
            <p:cNvPr id="9" name="TextBox 14"/>
            <p:cNvSpPr txBox="1">
              <a:spLocks noChangeArrowheads="1"/>
            </p:cNvSpPr>
            <p:nvPr/>
          </p:nvSpPr>
          <p:spPr bwMode="auto">
            <a:xfrm>
              <a:off x="1142976" y="4214824"/>
              <a:ext cx="6481763" cy="500066"/>
            </a:xfrm>
            <a:prstGeom prst="rect">
              <a:avLst/>
            </a:prstGeom>
            <a:solidFill>
              <a:srgbClr val="FFC000"/>
            </a:solidFill>
            <a:ln w="9525">
              <a:noFill/>
              <a:miter lim="800000"/>
              <a:headEnd/>
              <a:tailEnd/>
            </a:ln>
            <a:effectLst>
              <a:outerShdw blurRad="50800" dist="38100" dir="2700000" algn="tl" rotWithShape="0">
                <a:prstClr val="black">
                  <a:alpha val="40000"/>
                </a:prstClr>
              </a:outerShdw>
            </a:effectLst>
          </p:spPr>
          <p:txBody>
            <a:bodyPr wrap="square">
              <a:noAutofit/>
            </a:bodyPr>
            <a:lstStyle>
              <a:lvl1pPr marL="342900" indent="-342900">
                <a:defRPr sz="2400" i="1">
                  <a:solidFill>
                    <a:schemeClr val="tx1"/>
                  </a:solidFill>
                  <a:latin typeface="Arial" panose="020B0604020202020204" pitchFamily="34" charset="0"/>
                  <a:ea typeface="华文细黑" panose="02010600040101010101" pitchFamily="2" charset="-122"/>
                </a:defRPr>
              </a:lvl1pPr>
              <a:lvl2pPr>
                <a:defRPr sz="2400" i="1">
                  <a:solidFill>
                    <a:schemeClr val="tx1"/>
                  </a:solidFill>
                  <a:latin typeface="Arial" panose="020B0604020202020204" pitchFamily="34" charset="0"/>
                  <a:ea typeface="华文细黑" panose="02010600040101010101" pitchFamily="2" charset="-122"/>
                </a:defRPr>
              </a:lvl2pPr>
              <a:lvl3pPr marL="1143000" indent="-228600">
                <a:defRPr sz="2400" i="1">
                  <a:solidFill>
                    <a:schemeClr val="tx1"/>
                  </a:solidFill>
                  <a:latin typeface="Arial" panose="020B0604020202020204" pitchFamily="34" charset="0"/>
                  <a:ea typeface="华文细黑" panose="02010600040101010101" pitchFamily="2" charset="-122"/>
                </a:defRPr>
              </a:lvl3pPr>
              <a:lvl4pPr marL="1600200" indent="-228600">
                <a:defRPr sz="2400" i="1">
                  <a:solidFill>
                    <a:schemeClr val="tx1"/>
                  </a:solidFill>
                  <a:latin typeface="Arial" panose="020B0604020202020204" pitchFamily="34" charset="0"/>
                  <a:ea typeface="华文细黑" panose="02010600040101010101" pitchFamily="2" charset="-122"/>
                </a:defRPr>
              </a:lvl4pPr>
              <a:lvl5pPr marL="2057400" indent="-228600">
                <a:defRPr sz="2400"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9pPr>
            </a:lstStyle>
            <a:p>
              <a:pPr algn="ctr" eaLnBrk="1" hangingPunct="1">
                <a:lnSpc>
                  <a:spcPct val="150000"/>
                </a:lnSpc>
                <a:defRPr/>
              </a:pPr>
              <a:r>
                <a:rPr lang="zh-CN" altLang="en-US" sz="1800" b="1" i="0" dirty="0">
                  <a:latin typeface="黑体" pitchFamily="49" charset="-122"/>
                  <a:ea typeface="黑体" pitchFamily="49" charset="-122"/>
                </a:rPr>
                <a:t>讲师演示讲解</a:t>
              </a:r>
            </a:p>
          </p:txBody>
        </p:sp>
        <p:pic>
          <p:nvPicPr>
            <p:cNvPr id="10" name="图片 9"/>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7358082" y="4000510"/>
              <a:ext cx="517525" cy="723900"/>
            </a:xfrm>
            <a:prstGeom prst="rect">
              <a:avLst/>
            </a:prstGeom>
            <a:noFill/>
            <a:ln w="9525">
              <a:noFill/>
              <a:miter lim="800000"/>
              <a:headEnd/>
              <a:tailEnd/>
            </a:ln>
            <a:effectLst>
              <a:outerShdw blurRad="50800" dist="38100" dir="2700000" algn="tl" rotWithShape="0">
                <a:prstClr val="black">
                  <a:alpha val="40000"/>
                </a:prstClr>
              </a:outerShdw>
            </a:effec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blinds(horizontal)">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blinds(horizontal)">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pPr lvl="0"/>
            <a:r>
              <a:rPr dirty="0"/>
              <a:t>Eclipse</a:t>
            </a:r>
            <a:r>
              <a:rPr lang="zh-CN" dirty="0"/>
              <a:t>是著名的</a:t>
            </a:r>
            <a:r>
              <a:rPr dirty="0"/>
              <a:t>跨平台</a:t>
            </a:r>
            <a:r>
              <a:rPr lang="zh-CN" dirty="0"/>
              <a:t>集成开发环境（</a:t>
            </a:r>
            <a:r>
              <a:rPr dirty="0"/>
              <a:t>IDE</a:t>
            </a:r>
            <a:r>
              <a:rPr lang="zh-CN" dirty="0"/>
              <a:t>）</a:t>
            </a:r>
            <a:r>
              <a:rPr lang="zh-CN" altLang="en-US" dirty="0"/>
              <a:t>，</a:t>
            </a:r>
            <a:r>
              <a:rPr dirty="0"/>
              <a:t>本</a:t>
            </a:r>
            <a:r>
              <a:rPr lang="zh-CN" altLang="en-US" dirty="0"/>
              <a:t>课程</a:t>
            </a:r>
            <a:r>
              <a:rPr dirty="0"/>
              <a:t>采用最新版</a:t>
            </a:r>
            <a:r>
              <a:rPr lang="en-US" dirty="0"/>
              <a:t>Luna</a:t>
            </a:r>
            <a:r>
              <a:rPr lang="zh-CN" altLang="en-US" dirty="0"/>
              <a:t>，其安装过程如下：</a:t>
            </a:r>
            <a:endParaRPr dirty="0"/>
          </a:p>
          <a:p>
            <a:pPr marL="800100" lvl="1" indent="-342900">
              <a:lnSpc>
                <a:spcPct val="150000"/>
              </a:lnSpc>
              <a:buFont typeface="+mj-ea"/>
              <a:buAutoNum type="circleNumDbPlain"/>
            </a:pPr>
            <a:r>
              <a:rPr i="0" dirty="0"/>
              <a:t>下载</a:t>
            </a:r>
            <a:r>
              <a:rPr lang="en-US" i="0" dirty="0"/>
              <a:t>E</a:t>
            </a:r>
            <a:r>
              <a:rPr lang="en-US" altLang="zh-CN" i="0" dirty="0"/>
              <a:t>clipse</a:t>
            </a:r>
          </a:p>
          <a:p>
            <a:pPr marL="800100" lvl="1" indent="-342900">
              <a:lnSpc>
                <a:spcPct val="150000"/>
              </a:lnSpc>
              <a:buFont typeface="+mj-ea"/>
              <a:buAutoNum type="circleNumDbPlain"/>
            </a:pPr>
            <a:r>
              <a:rPr i="0" dirty="0"/>
              <a:t>安装</a:t>
            </a:r>
            <a:r>
              <a:rPr lang="en-US" i="0" dirty="0"/>
              <a:t>Eclipse</a:t>
            </a:r>
            <a:endParaRPr i="0" dirty="0"/>
          </a:p>
          <a:p>
            <a:pPr marL="800100" lvl="1" indent="-342900">
              <a:lnSpc>
                <a:spcPct val="150000"/>
              </a:lnSpc>
              <a:buFont typeface="+mj-ea"/>
              <a:buAutoNum type="circleNumDbPlain"/>
            </a:pPr>
            <a:r>
              <a:rPr i="0" dirty="0"/>
              <a:t>选择</a:t>
            </a:r>
            <a:r>
              <a:rPr lang="en-US" i="0" dirty="0"/>
              <a:t>E</a:t>
            </a:r>
            <a:r>
              <a:rPr lang="en-US" altLang="zh-CN" i="0" dirty="0"/>
              <a:t>clipse</a:t>
            </a:r>
            <a:r>
              <a:rPr i="0" dirty="0"/>
              <a:t>工作区</a:t>
            </a:r>
            <a:endParaRPr lang="en-US" i="0" dirty="0"/>
          </a:p>
          <a:p>
            <a:pPr marL="800100" lvl="1" indent="-342900">
              <a:lnSpc>
                <a:spcPct val="150000"/>
              </a:lnSpc>
              <a:buFont typeface="+mj-ea"/>
              <a:buAutoNum type="circleNumDbPlain"/>
            </a:pPr>
            <a:r>
              <a:rPr lang="en-US" i="0" dirty="0"/>
              <a:t>E</a:t>
            </a:r>
            <a:r>
              <a:rPr lang="en-US" altLang="zh-CN" i="0" dirty="0"/>
              <a:t>clipse</a:t>
            </a:r>
            <a:r>
              <a:rPr i="0" dirty="0"/>
              <a:t>的启动</a:t>
            </a:r>
          </a:p>
          <a:p>
            <a:pPr lvl="0"/>
            <a:endParaRPr dirty="0"/>
          </a:p>
          <a:p>
            <a:pPr>
              <a:buNone/>
            </a:pPr>
            <a:endParaRPr lang="zh-CN" altLang="en-US" dirty="0"/>
          </a:p>
        </p:txBody>
      </p:sp>
      <p:sp>
        <p:nvSpPr>
          <p:cNvPr id="4" name="标题 3"/>
          <p:cNvSpPr>
            <a:spLocks noGrp="1"/>
          </p:cNvSpPr>
          <p:nvPr>
            <p:ph type="title"/>
          </p:nvPr>
        </p:nvSpPr>
        <p:spPr/>
        <p:txBody>
          <a:bodyPr/>
          <a:lstStyle/>
          <a:p>
            <a:pPr lvl="0"/>
            <a:r>
              <a:rPr lang="en-US" dirty="0"/>
              <a:t>Eclipse</a:t>
            </a:r>
            <a:r>
              <a:rPr dirty="0"/>
              <a:t>的安装</a:t>
            </a:r>
          </a:p>
        </p:txBody>
      </p:sp>
      <p:sp>
        <p:nvSpPr>
          <p:cNvPr id="15257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8" name="组合 7"/>
          <p:cNvGrpSpPr/>
          <p:nvPr/>
        </p:nvGrpSpPr>
        <p:grpSpPr>
          <a:xfrm>
            <a:off x="1142976" y="4000510"/>
            <a:ext cx="6732631" cy="723900"/>
            <a:chOff x="1142976" y="4000510"/>
            <a:chExt cx="6732631" cy="723900"/>
          </a:xfrm>
        </p:grpSpPr>
        <p:sp>
          <p:nvSpPr>
            <p:cNvPr id="9" name="TextBox 14"/>
            <p:cNvSpPr txBox="1">
              <a:spLocks noChangeArrowheads="1"/>
            </p:cNvSpPr>
            <p:nvPr/>
          </p:nvSpPr>
          <p:spPr bwMode="auto">
            <a:xfrm>
              <a:off x="1142976" y="4214824"/>
              <a:ext cx="6481763" cy="500066"/>
            </a:xfrm>
            <a:prstGeom prst="rect">
              <a:avLst/>
            </a:prstGeom>
            <a:solidFill>
              <a:srgbClr val="FFC000"/>
            </a:solidFill>
            <a:ln w="9525">
              <a:noFill/>
              <a:miter lim="800000"/>
              <a:headEnd/>
              <a:tailEnd/>
            </a:ln>
            <a:effectLst>
              <a:outerShdw blurRad="50800" dist="38100" dir="2700000" algn="tl" rotWithShape="0">
                <a:prstClr val="black">
                  <a:alpha val="40000"/>
                </a:prstClr>
              </a:outerShdw>
            </a:effectLst>
          </p:spPr>
          <p:txBody>
            <a:bodyPr wrap="square">
              <a:noAutofit/>
            </a:bodyPr>
            <a:lstStyle>
              <a:lvl1pPr marL="342900" indent="-342900">
                <a:defRPr sz="2400" i="1">
                  <a:solidFill>
                    <a:schemeClr val="tx1"/>
                  </a:solidFill>
                  <a:latin typeface="Arial" panose="020B0604020202020204" pitchFamily="34" charset="0"/>
                  <a:ea typeface="华文细黑" panose="02010600040101010101" pitchFamily="2" charset="-122"/>
                </a:defRPr>
              </a:lvl1pPr>
              <a:lvl2pPr>
                <a:defRPr sz="2400" i="1">
                  <a:solidFill>
                    <a:schemeClr val="tx1"/>
                  </a:solidFill>
                  <a:latin typeface="Arial" panose="020B0604020202020204" pitchFamily="34" charset="0"/>
                  <a:ea typeface="华文细黑" panose="02010600040101010101" pitchFamily="2" charset="-122"/>
                </a:defRPr>
              </a:lvl2pPr>
              <a:lvl3pPr marL="1143000" indent="-228600">
                <a:defRPr sz="2400" i="1">
                  <a:solidFill>
                    <a:schemeClr val="tx1"/>
                  </a:solidFill>
                  <a:latin typeface="Arial" panose="020B0604020202020204" pitchFamily="34" charset="0"/>
                  <a:ea typeface="华文细黑" panose="02010600040101010101" pitchFamily="2" charset="-122"/>
                </a:defRPr>
              </a:lvl3pPr>
              <a:lvl4pPr marL="1600200" indent="-228600">
                <a:defRPr sz="2400" i="1">
                  <a:solidFill>
                    <a:schemeClr val="tx1"/>
                  </a:solidFill>
                  <a:latin typeface="Arial" panose="020B0604020202020204" pitchFamily="34" charset="0"/>
                  <a:ea typeface="华文细黑" panose="02010600040101010101" pitchFamily="2" charset="-122"/>
                </a:defRPr>
              </a:lvl4pPr>
              <a:lvl5pPr marL="2057400" indent="-228600">
                <a:defRPr sz="2400"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9pPr>
            </a:lstStyle>
            <a:p>
              <a:pPr algn="ctr" eaLnBrk="1" hangingPunct="1">
                <a:lnSpc>
                  <a:spcPct val="150000"/>
                </a:lnSpc>
                <a:defRPr/>
              </a:pPr>
              <a:r>
                <a:rPr lang="zh-CN" altLang="en-US" sz="1800" b="1" i="0" dirty="0">
                  <a:latin typeface="黑体" pitchFamily="49" charset="-122"/>
                  <a:ea typeface="黑体" pitchFamily="49" charset="-122"/>
                </a:rPr>
                <a:t>讲师演示讲解</a:t>
              </a:r>
            </a:p>
          </p:txBody>
        </p:sp>
        <p:pic>
          <p:nvPicPr>
            <p:cNvPr id="10" name="图片 9"/>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7358082" y="4000510"/>
              <a:ext cx="517525" cy="723900"/>
            </a:xfrm>
            <a:prstGeom prst="rect">
              <a:avLst/>
            </a:prstGeom>
            <a:noFill/>
            <a:ln w="9525">
              <a:noFill/>
              <a:miter lim="800000"/>
              <a:headEnd/>
              <a:tailEnd/>
            </a:ln>
            <a:effectLst>
              <a:outerShdw blurRad="50800" dist="38100" dir="2700000" algn="tl" rotWithShape="0">
                <a:prstClr val="black">
                  <a:alpha val="40000"/>
                </a:prstClr>
              </a:outerShdw>
            </a:effec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blinds(horizontal)">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blinds(horizontal)">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blinds(horizontal)">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500039" y="500048"/>
            <a:ext cx="8207375" cy="3750469"/>
          </a:xfrm>
        </p:spPr>
        <p:txBody>
          <a:bodyPr/>
          <a:lstStyle/>
          <a:p>
            <a:pPr lvl="0"/>
            <a:r>
              <a:rPr dirty="0"/>
              <a:t>Eclipse</a:t>
            </a:r>
            <a:r>
              <a:rPr lang="zh-CN" altLang="en-US" dirty="0"/>
              <a:t>开发环境布局</a:t>
            </a:r>
            <a:endParaRPr dirty="0"/>
          </a:p>
          <a:p>
            <a:pPr lvl="0"/>
            <a:endParaRPr dirty="0"/>
          </a:p>
          <a:p>
            <a:pPr>
              <a:buNone/>
            </a:pPr>
            <a:endParaRPr lang="zh-CN" altLang="en-US" dirty="0"/>
          </a:p>
        </p:txBody>
      </p:sp>
      <p:sp>
        <p:nvSpPr>
          <p:cNvPr id="4" name="标题 3"/>
          <p:cNvSpPr>
            <a:spLocks noGrp="1"/>
          </p:cNvSpPr>
          <p:nvPr>
            <p:ph type="title"/>
          </p:nvPr>
        </p:nvSpPr>
        <p:spPr/>
        <p:txBody>
          <a:bodyPr/>
          <a:lstStyle/>
          <a:p>
            <a:pPr lvl="0"/>
            <a:r>
              <a:rPr lang="en-US" dirty="0"/>
              <a:t>Eclipse</a:t>
            </a:r>
            <a:r>
              <a:rPr dirty="0"/>
              <a:t>的安装</a:t>
            </a:r>
          </a:p>
        </p:txBody>
      </p:sp>
      <p:sp>
        <p:nvSpPr>
          <p:cNvPr id="15257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8" name="图片 7"/>
          <p:cNvPicPr/>
          <p:nvPr/>
        </p:nvPicPr>
        <p:blipFill>
          <a:blip r:embed="rId3" cstate="print"/>
          <a:stretch>
            <a:fillRect/>
          </a:stretch>
        </p:blipFill>
        <p:spPr bwMode="auto">
          <a:xfrm>
            <a:off x="251520" y="928657"/>
            <a:ext cx="7715304" cy="4357718"/>
          </a:xfrm>
          <a:prstGeom prst="rect">
            <a:avLst/>
          </a:prstGeom>
          <a:noFill/>
          <a:ln w="9525">
            <a:noFill/>
            <a:miter lim="800000"/>
            <a:headEnd/>
            <a:tailEnd/>
          </a:ln>
        </p:spPr>
      </p:pic>
      <p:pic>
        <p:nvPicPr>
          <p:cNvPr id="2" name="图片 1">
            <a:extLst>
              <a:ext uri="{FF2B5EF4-FFF2-40B4-BE49-F238E27FC236}">
                <a16:creationId xmlns:a16="http://schemas.microsoft.com/office/drawing/2014/main" id="{4612A841-3EF8-45C6-BDAE-5312016C81E3}"/>
              </a:ext>
            </a:extLst>
          </p:cNvPr>
          <p:cNvPicPr>
            <a:picLocks noChangeAspect="1"/>
          </p:cNvPicPr>
          <p:nvPr/>
        </p:nvPicPr>
        <p:blipFill>
          <a:blip r:embed="rId4"/>
          <a:stretch>
            <a:fillRect/>
          </a:stretch>
        </p:blipFill>
        <p:spPr>
          <a:xfrm>
            <a:off x="5652120" y="323655"/>
            <a:ext cx="3193057" cy="22480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r>
              <a:rPr lang="zh-CN" dirty="0"/>
              <a:t>常用的</a:t>
            </a:r>
            <a:r>
              <a:rPr dirty="0"/>
              <a:t>Web</a:t>
            </a:r>
            <a:r>
              <a:rPr lang="zh-CN" dirty="0"/>
              <a:t>服务器有以下几种：</a:t>
            </a:r>
          </a:p>
          <a:p>
            <a:pPr lvl="1">
              <a:lnSpc>
                <a:spcPct val="150000"/>
              </a:lnSpc>
            </a:pPr>
            <a:r>
              <a:rPr i="0" dirty="0"/>
              <a:t>IIS</a:t>
            </a:r>
          </a:p>
          <a:p>
            <a:pPr lvl="1">
              <a:lnSpc>
                <a:spcPct val="150000"/>
              </a:lnSpc>
            </a:pPr>
            <a:r>
              <a:rPr i="0" dirty="0"/>
              <a:t>Apache</a:t>
            </a:r>
          </a:p>
          <a:p>
            <a:pPr lvl="1">
              <a:lnSpc>
                <a:spcPct val="150000"/>
              </a:lnSpc>
            </a:pPr>
            <a:r>
              <a:rPr i="0" dirty="0">
                <a:solidFill>
                  <a:srgbClr val="FF0000"/>
                </a:solidFill>
              </a:rPr>
              <a:t>Tomcat</a:t>
            </a:r>
          </a:p>
          <a:p>
            <a:pPr lvl="1">
              <a:lnSpc>
                <a:spcPct val="150000"/>
              </a:lnSpc>
            </a:pPr>
            <a:r>
              <a:rPr i="0" dirty="0"/>
              <a:t>J</a:t>
            </a:r>
            <a:r>
              <a:rPr lang="en-US" i="0" dirty="0"/>
              <a:t>B</a:t>
            </a:r>
            <a:r>
              <a:rPr i="0" dirty="0"/>
              <a:t>oss</a:t>
            </a:r>
            <a:endParaRPr dirty="0"/>
          </a:p>
          <a:p>
            <a:pPr>
              <a:buNone/>
            </a:pPr>
            <a:endParaRPr lang="zh-CN" altLang="en-US" dirty="0"/>
          </a:p>
        </p:txBody>
      </p:sp>
      <p:sp>
        <p:nvSpPr>
          <p:cNvPr id="4" name="标题 3"/>
          <p:cNvSpPr>
            <a:spLocks noGrp="1"/>
          </p:cNvSpPr>
          <p:nvPr>
            <p:ph type="title"/>
          </p:nvPr>
        </p:nvSpPr>
        <p:spPr/>
        <p:txBody>
          <a:bodyPr/>
          <a:lstStyle/>
          <a:p>
            <a:pPr lvl="0"/>
            <a:r>
              <a:rPr lang="en-US" dirty="0"/>
              <a:t>Web</a:t>
            </a:r>
            <a:r>
              <a:rPr dirty="0"/>
              <a:t>服务器介绍</a:t>
            </a:r>
          </a:p>
        </p:txBody>
      </p:sp>
      <p:sp>
        <p:nvSpPr>
          <p:cNvPr id="15257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blinds(horizontal)">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blinds(horizontal)">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blinds(horizontal)">
                                      <p:cBhvr>
                                        <p:cTn id="2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pPr lvl="0"/>
            <a:r>
              <a:rPr dirty="0"/>
              <a:t>Tomcat 8.0</a:t>
            </a:r>
            <a:r>
              <a:rPr lang="zh-CN" dirty="0"/>
              <a:t>是目前</a:t>
            </a:r>
            <a:r>
              <a:rPr lang="zh-CN" altLang="en-US" dirty="0"/>
              <a:t>常用的</a:t>
            </a:r>
            <a:r>
              <a:rPr lang="zh-CN" dirty="0"/>
              <a:t>版本，它提供了对</a:t>
            </a:r>
            <a:r>
              <a:rPr dirty="0"/>
              <a:t>Servlet 3.1</a:t>
            </a:r>
            <a:r>
              <a:rPr lang="zh-CN" dirty="0"/>
              <a:t>和</a:t>
            </a:r>
            <a:r>
              <a:rPr dirty="0"/>
              <a:t>JSP 2.3</a:t>
            </a:r>
            <a:r>
              <a:rPr lang="zh-CN" dirty="0"/>
              <a:t>规范的支持，本</a:t>
            </a:r>
            <a:r>
              <a:rPr lang="zh-CN" altLang="en-US" dirty="0"/>
              <a:t>课程</a:t>
            </a:r>
            <a:r>
              <a:rPr lang="zh-CN" dirty="0"/>
              <a:t>将使用它作为所有实例的</a:t>
            </a:r>
            <a:r>
              <a:rPr dirty="0"/>
              <a:t>Web</a:t>
            </a:r>
            <a:r>
              <a:rPr lang="zh-CN" dirty="0"/>
              <a:t>服务器。</a:t>
            </a:r>
            <a:endParaRPr dirty="0"/>
          </a:p>
          <a:p>
            <a:pPr marL="800100" lvl="1" indent="-342900">
              <a:lnSpc>
                <a:spcPct val="150000"/>
              </a:lnSpc>
              <a:buFont typeface="+mj-ea"/>
              <a:buAutoNum type="circleNumDbPlain"/>
            </a:pPr>
            <a:r>
              <a:rPr i="0" dirty="0"/>
              <a:t>下载安装</a:t>
            </a:r>
            <a:r>
              <a:rPr lang="en-US" i="0" dirty="0"/>
              <a:t>T</a:t>
            </a:r>
            <a:r>
              <a:rPr lang="en-US" altLang="zh-CN" i="0" dirty="0"/>
              <a:t>omcat 8.0</a:t>
            </a:r>
          </a:p>
          <a:p>
            <a:pPr marL="800100" lvl="1" indent="-342900">
              <a:lnSpc>
                <a:spcPct val="150000"/>
              </a:lnSpc>
              <a:buFont typeface="+mj-ea"/>
              <a:buAutoNum type="circleNumDbPlain"/>
            </a:pPr>
            <a:r>
              <a:rPr i="0" dirty="0"/>
              <a:t>配置和测试</a:t>
            </a:r>
          </a:p>
          <a:p>
            <a:pPr>
              <a:buNone/>
            </a:pPr>
            <a:endParaRPr lang="zh-CN" altLang="en-US" dirty="0"/>
          </a:p>
        </p:txBody>
      </p:sp>
      <p:sp>
        <p:nvSpPr>
          <p:cNvPr id="4" name="标题 3"/>
          <p:cNvSpPr>
            <a:spLocks noGrp="1"/>
          </p:cNvSpPr>
          <p:nvPr>
            <p:ph type="title"/>
          </p:nvPr>
        </p:nvSpPr>
        <p:spPr/>
        <p:txBody>
          <a:bodyPr/>
          <a:lstStyle/>
          <a:p>
            <a:pPr lvl="0"/>
            <a:r>
              <a:rPr lang="en-US" dirty="0"/>
              <a:t>T</a:t>
            </a:r>
            <a:r>
              <a:rPr lang="en-US" altLang="zh-CN" dirty="0"/>
              <a:t>omcat</a:t>
            </a:r>
            <a:r>
              <a:rPr dirty="0"/>
              <a:t>的安装</a:t>
            </a:r>
          </a:p>
        </p:txBody>
      </p:sp>
      <p:sp>
        <p:nvSpPr>
          <p:cNvPr id="15257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8" name="组合 7"/>
          <p:cNvGrpSpPr/>
          <p:nvPr/>
        </p:nvGrpSpPr>
        <p:grpSpPr>
          <a:xfrm>
            <a:off x="1000100" y="3286130"/>
            <a:ext cx="6732631" cy="723900"/>
            <a:chOff x="1142976" y="4000510"/>
            <a:chExt cx="6732631" cy="723900"/>
          </a:xfrm>
        </p:grpSpPr>
        <p:sp>
          <p:nvSpPr>
            <p:cNvPr id="9" name="TextBox 14"/>
            <p:cNvSpPr txBox="1">
              <a:spLocks noChangeArrowheads="1"/>
            </p:cNvSpPr>
            <p:nvPr/>
          </p:nvSpPr>
          <p:spPr bwMode="auto">
            <a:xfrm>
              <a:off x="1142976" y="4214824"/>
              <a:ext cx="6481763" cy="500066"/>
            </a:xfrm>
            <a:prstGeom prst="rect">
              <a:avLst/>
            </a:prstGeom>
            <a:solidFill>
              <a:srgbClr val="FFC000"/>
            </a:solidFill>
            <a:ln w="9525">
              <a:noFill/>
              <a:miter lim="800000"/>
              <a:headEnd/>
              <a:tailEnd/>
            </a:ln>
            <a:effectLst>
              <a:outerShdw blurRad="50800" dist="38100" dir="2700000" algn="tl" rotWithShape="0">
                <a:prstClr val="black">
                  <a:alpha val="40000"/>
                </a:prstClr>
              </a:outerShdw>
            </a:effectLst>
          </p:spPr>
          <p:txBody>
            <a:bodyPr wrap="square">
              <a:noAutofit/>
            </a:bodyPr>
            <a:lstStyle>
              <a:lvl1pPr marL="342900" indent="-342900">
                <a:defRPr sz="2400" i="1">
                  <a:solidFill>
                    <a:schemeClr val="tx1"/>
                  </a:solidFill>
                  <a:latin typeface="Arial" panose="020B0604020202020204" pitchFamily="34" charset="0"/>
                  <a:ea typeface="华文细黑" panose="02010600040101010101" pitchFamily="2" charset="-122"/>
                </a:defRPr>
              </a:lvl1pPr>
              <a:lvl2pPr>
                <a:defRPr sz="2400" i="1">
                  <a:solidFill>
                    <a:schemeClr val="tx1"/>
                  </a:solidFill>
                  <a:latin typeface="Arial" panose="020B0604020202020204" pitchFamily="34" charset="0"/>
                  <a:ea typeface="华文细黑" panose="02010600040101010101" pitchFamily="2" charset="-122"/>
                </a:defRPr>
              </a:lvl2pPr>
              <a:lvl3pPr marL="1143000" indent="-228600">
                <a:defRPr sz="2400" i="1">
                  <a:solidFill>
                    <a:schemeClr val="tx1"/>
                  </a:solidFill>
                  <a:latin typeface="Arial" panose="020B0604020202020204" pitchFamily="34" charset="0"/>
                  <a:ea typeface="华文细黑" panose="02010600040101010101" pitchFamily="2" charset="-122"/>
                </a:defRPr>
              </a:lvl3pPr>
              <a:lvl4pPr marL="1600200" indent="-228600">
                <a:defRPr sz="2400" i="1">
                  <a:solidFill>
                    <a:schemeClr val="tx1"/>
                  </a:solidFill>
                  <a:latin typeface="Arial" panose="020B0604020202020204" pitchFamily="34" charset="0"/>
                  <a:ea typeface="华文细黑" panose="02010600040101010101" pitchFamily="2" charset="-122"/>
                </a:defRPr>
              </a:lvl4pPr>
              <a:lvl5pPr marL="2057400" indent="-228600">
                <a:defRPr sz="2400"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9pPr>
            </a:lstStyle>
            <a:p>
              <a:pPr algn="ctr" eaLnBrk="1" hangingPunct="1">
                <a:lnSpc>
                  <a:spcPct val="150000"/>
                </a:lnSpc>
                <a:defRPr/>
              </a:pPr>
              <a:r>
                <a:rPr lang="zh-CN" altLang="en-US" sz="1800" b="1" i="0" dirty="0">
                  <a:latin typeface="黑体" pitchFamily="49" charset="-122"/>
                  <a:ea typeface="黑体" pitchFamily="49" charset="-122"/>
                </a:rPr>
                <a:t>讲师演示讲解</a:t>
              </a:r>
            </a:p>
          </p:txBody>
        </p:sp>
        <p:pic>
          <p:nvPicPr>
            <p:cNvPr id="10" name="图片 9"/>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7358082" y="4000510"/>
              <a:ext cx="517525" cy="723900"/>
            </a:xfrm>
            <a:prstGeom prst="rect">
              <a:avLst/>
            </a:prstGeom>
            <a:noFill/>
            <a:ln w="9525">
              <a:noFill/>
              <a:miter lim="800000"/>
              <a:headEnd/>
              <a:tailEnd/>
            </a:ln>
            <a:effectLst>
              <a:outerShdw blurRad="50800" dist="38100" dir="2700000" algn="tl" rotWithShape="0">
                <a:prstClr val="black">
                  <a:alpha val="40000"/>
                </a:prstClr>
              </a:outerShdw>
            </a:effec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blinds(horizontal)">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pPr lvl="0"/>
            <a:r>
              <a:rPr dirty="0"/>
              <a:t>Tomcat </a:t>
            </a:r>
            <a:r>
              <a:rPr lang="zh-CN" altLang="en-US" dirty="0"/>
              <a:t>环境变量配置</a:t>
            </a:r>
            <a:endParaRPr dirty="0"/>
          </a:p>
          <a:p>
            <a:pPr lvl="1">
              <a:lnSpc>
                <a:spcPct val="150000"/>
              </a:lnSpc>
            </a:pPr>
            <a:r>
              <a:rPr lang="en-US" dirty="0">
                <a:solidFill>
                  <a:srgbClr val="7030A0"/>
                </a:solidFill>
              </a:rPr>
              <a:t>CATALINA_HOME=D:\apache-tomcat-8.0.12</a:t>
            </a:r>
            <a:endParaRPr dirty="0">
              <a:solidFill>
                <a:srgbClr val="7030A0"/>
              </a:solidFill>
            </a:endParaRPr>
          </a:p>
          <a:p>
            <a:r>
              <a:rPr dirty="0"/>
              <a:t>Tomcat</a:t>
            </a:r>
            <a:r>
              <a:rPr lang="zh-CN" altLang="en-US" dirty="0"/>
              <a:t>的启动</a:t>
            </a:r>
            <a:endParaRPr dirty="0"/>
          </a:p>
          <a:p>
            <a:pPr lvl="1"/>
            <a:r>
              <a:rPr dirty="0"/>
              <a:t>执行</a:t>
            </a:r>
            <a:r>
              <a:rPr lang="en-US" dirty="0"/>
              <a:t>"Tomcat</a:t>
            </a:r>
            <a:r>
              <a:rPr dirty="0"/>
              <a:t>根目录</a:t>
            </a:r>
            <a:r>
              <a:rPr lang="en-US" dirty="0"/>
              <a:t>\bin</a:t>
            </a:r>
            <a:r>
              <a:rPr dirty="0"/>
              <a:t>目录</a:t>
            </a:r>
            <a:r>
              <a:rPr lang="en-US" dirty="0"/>
              <a:t>\startup.bat" </a:t>
            </a:r>
            <a:r>
              <a:rPr dirty="0"/>
              <a:t>批处理文件</a:t>
            </a:r>
          </a:p>
          <a:p>
            <a:r>
              <a:rPr i="0" dirty="0"/>
              <a:t>Tomcat</a:t>
            </a:r>
            <a:r>
              <a:rPr lang="zh-CN" altLang="en-US" i="0" dirty="0"/>
              <a:t>的停止</a:t>
            </a:r>
            <a:endParaRPr i="0" dirty="0"/>
          </a:p>
          <a:p>
            <a:pPr lvl="1"/>
            <a:r>
              <a:rPr dirty="0"/>
              <a:t>执行</a:t>
            </a:r>
            <a:r>
              <a:rPr lang="en-US" dirty="0"/>
              <a:t>" Tomcat</a:t>
            </a:r>
            <a:r>
              <a:rPr dirty="0"/>
              <a:t>根目录</a:t>
            </a:r>
            <a:r>
              <a:rPr lang="en-US" altLang="zh-CN" dirty="0"/>
              <a:t>\</a:t>
            </a:r>
            <a:r>
              <a:rPr lang="en-US" dirty="0"/>
              <a:t>bin</a:t>
            </a:r>
            <a:r>
              <a:rPr dirty="0"/>
              <a:t>目录</a:t>
            </a:r>
            <a:r>
              <a:rPr lang="en-US" altLang="zh-CN" dirty="0"/>
              <a:t>\</a:t>
            </a:r>
            <a:r>
              <a:rPr lang="en-US" dirty="0"/>
              <a:t>shutdown.bat" </a:t>
            </a:r>
            <a:r>
              <a:rPr dirty="0"/>
              <a:t>批处理文件</a:t>
            </a:r>
          </a:p>
          <a:p>
            <a:pPr>
              <a:buNone/>
            </a:pPr>
            <a:r>
              <a:rPr dirty="0"/>
              <a:t>	</a:t>
            </a:r>
            <a:endParaRPr lang="zh-CN" altLang="en-US" dirty="0"/>
          </a:p>
        </p:txBody>
      </p:sp>
      <p:sp>
        <p:nvSpPr>
          <p:cNvPr id="4" name="标题 3"/>
          <p:cNvSpPr>
            <a:spLocks noGrp="1"/>
          </p:cNvSpPr>
          <p:nvPr>
            <p:ph type="title"/>
          </p:nvPr>
        </p:nvSpPr>
        <p:spPr/>
        <p:txBody>
          <a:bodyPr/>
          <a:lstStyle/>
          <a:p>
            <a:pPr lvl="0"/>
            <a:r>
              <a:rPr lang="en-US" dirty="0"/>
              <a:t>T</a:t>
            </a:r>
            <a:r>
              <a:rPr lang="en-US" altLang="zh-CN" dirty="0"/>
              <a:t>omcat</a:t>
            </a:r>
            <a:r>
              <a:rPr dirty="0"/>
              <a:t>的配置、启动和停止</a:t>
            </a:r>
          </a:p>
        </p:txBody>
      </p:sp>
      <p:sp>
        <p:nvSpPr>
          <p:cNvPr id="15257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 calcmode="lin" valueType="num">
                                      <p:cBhvr additive="base">
                                        <p:cTn id="12"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blinds(horizontal)">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 calcmode="lin" valueType="num">
                                      <p:cBhvr additive="base">
                                        <p:cTn id="23"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animEffect transition="in" filter="blinds(horizontal)">
                                      <p:cBhvr>
                                        <p:cTn id="29"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500039" y="821545"/>
            <a:ext cx="8286803" cy="3750469"/>
          </a:xfrm>
        </p:spPr>
        <p:txBody>
          <a:bodyPr/>
          <a:lstStyle/>
          <a:p>
            <a:r>
              <a:rPr dirty="0"/>
              <a:t>Tomcat</a:t>
            </a:r>
            <a:r>
              <a:rPr lang="zh-CN" altLang="en-US" dirty="0"/>
              <a:t>的安装目录被称为</a:t>
            </a:r>
            <a:r>
              <a:rPr dirty="0"/>
              <a:t>Tomcat</a:t>
            </a:r>
            <a:r>
              <a:rPr lang="zh-CN" altLang="en-US" dirty="0"/>
              <a:t>根目录，根目录下各子</a:t>
            </a:r>
            <a:r>
              <a:rPr lang="zh-CN" dirty="0"/>
              <a:t>目录</a:t>
            </a:r>
            <a:r>
              <a:rPr lang="zh-CN" altLang="en-US" dirty="0"/>
              <a:t>的功能如下：</a:t>
            </a:r>
            <a:endParaRPr lang="zh-CN" dirty="0"/>
          </a:p>
          <a:p>
            <a:pPr lvl="1"/>
            <a:r>
              <a:rPr dirty="0"/>
              <a:t>bin</a:t>
            </a:r>
            <a:r>
              <a:rPr lang="zh-CN" dirty="0"/>
              <a:t>：包含启动和终止</a:t>
            </a:r>
            <a:r>
              <a:rPr dirty="0"/>
              <a:t>Tomcat</a:t>
            </a:r>
            <a:r>
              <a:rPr lang="zh-CN" dirty="0"/>
              <a:t>服务器的脚本</a:t>
            </a:r>
          </a:p>
          <a:p>
            <a:pPr lvl="1"/>
            <a:r>
              <a:rPr dirty="0"/>
              <a:t>conf</a:t>
            </a:r>
            <a:r>
              <a:rPr lang="zh-CN" dirty="0"/>
              <a:t>：包含服务器的配置文件</a:t>
            </a:r>
          </a:p>
          <a:p>
            <a:pPr lvl="1"/>
            <a:r>
              <a:rPr dirty="0"/>
              <a:t>lib</a:t>
            </a:r>
            <a:r>
              <a:rPr lang="zh-CN" dirty="0"/>
              <a:t>：包含服务器和</a:t>
            </a:r>
            <a:r>
              <a:rPr dirty="0"/>
              <a:t>Web</a:t>
            </a:r>
            <a:r>
              <a:rPr lang="zh-CN" dirty="0"/>
              <a:t>应用程序使用的类库</a:t>
            </a:r>
          </a:p>
          <a:p>
            <a:pPr lvl="1"/>
            <a:r>
              <a:rPr dirty="0"/>
              <a:t>logs</a:t>
            </a:r>
            <a:r>
              <a:rPr lang="zh-CN" dirty="0"/>
              <a:t>：存放服务器的日志文件</a:t>
            </a:r>
          </a:p>
          <a:p>
            <a:pPr lvl="1"/>
            <a:r>
              <a:rPr dirty="0"/>
              <a:t>webapps</a:t>
            </a:r>
            <a:r>
              <a:rPr lang="zh-CN" dirty="0"/>
              <a:t>：</a:t>
            </a:r>
            <a:r>
              <a:rPr dirty="0"/>
              <a:t>Web</a:t>
            </a:r>
            <a:r>
              <a:rPr lang="zh-CN" dirty="0"/>
              <a:t>应用的发布目录</a:t>
            </a:r>
          </a:p>
          <a:p>
            <a:pPr lvl="1"/>
            <a:r>
              <a:rPr dirty="0"/>
              <a:t>work</a:t>
            </a:r>
            <a:r>
              <a:rPr lang="zh-CN" dirty="0"/>
              <a:t>：</a:t>
            </a:r>
            <a:r>
              <a:rPr dirty="0"/>
              <a:t>Web</a:t>
            </a:r>
            <a:r>
              <a:rPr lang="zh-CN" dirty="0"/>
              <a:t>应用程序的临时工作目录</a:t>
            </a:r>
          </a:p>
          <a:p>
            <a:pPr lvl="1"/>
            <a:r>
              <a:rPr dirty="0"/>
              <a:t>temp</a:t>
            </a:r>
            <a:r>
              <a:rPr lang="zh-CN" dirty="0"/>
              <a:t>：存放</a:t>
            </a:r>
            <a:r>
              <a:rPr dirty="0"/>
              <a:t>Tomcat</a:t>
            </a:r>
            <a:r>
              <a:rPr lang="zh-CN" dirty="0"/>
              <a:t>运行时的临时文件目录</a:t>
            </a:r>
          </a:p>
          <a:p>
            <a:pPr>
              <a:buNone/>
            </a:pPr>
            <a:endParaRPr lang="zh-CN" altLang="en-US" dirty="0"/>
          </a:p>
        </p:txBody>
      </p:sp>
      <p:sp>
        <p:nvSpPr>
          <p:cNvPr id="4" name="标题 3"/>
          <p:cNvSpPr>
            <a:spLocks noGrp="1"/>
          </p:cNvSpPr>
          <p:nvPr>
            <p:ph type="title"/>
          </p:nvPr>
        </p:nvSpPr>
        <p:spPr/>
        <p:txBody>
          <a:bodyPr/>
          <a:lstStyle/>
          <a:p>
            <a:pPr lvl="0"/>
            <a:r>
              <a:rPr lang="en-US" dirty="0"/>
              <a:t>T</a:t>
            </a:r>
            <a:r>
              <a:rPr lang="en-US" altLang="zh-CN" dirty="0"/>
              <a:t>omcat</a:t>
            </a:r>
            <a:r>
              <a:rPr dirty="0"/>
              <a:t>的目录结构</a:t>
            </a:r>
          </a:p>
        </p:txBody>
      </p:sp>
      <p:sp>
        <p:nvSpPr>
          <p:cNvPr id="15257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blinds(horizontal)">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blinds(horizontal)">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blinds(horizontal)">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blinds(horizontal)">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blinds(horizontal)">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blinds(horizontal)">
                                      <p:cBhvr>
                                        <p:cTn id="3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pPr lvl="0"/>
            <a:r>
              <a:rPr lang="zh-CN" dirty="0"/>
              <a:t>在真实项目开发中，为了简化操作、提高开发效率，通常会使用</a:t>
            </a:r>
            <a:r>
              <a:rPr dirty="0"/>
              <a:t>Eclipse</a:t>
            </a:r>
            <a:r>
              <a:rPr lang="zh-CN" dirty="0"/>
              <a:t>工具来管理</a:t>
            </a:r>
            <a:r>
              <a:rPr dirty="0"/>
              <a:t>Tomcat</a:t>
            </a:r>
            <a:r>
              <a:rPr lang="zh-CN" dirty="0"/>
              <a:t>服务器。其具体配置步骤如下</a:t>
            </a:r>
            <a:r>
              <a:rPr lang="zh-CN" altLang="en-US" dirty="0"/>
              <a:t>：</a:t>
            </a:r>
            <a:endParaRPr dirty="0"/>
          </a:p>
          <a:p>
            <a:pPr marL="800100" lvl="1" indent="-342900">
              <a:lnSpc>
                <a:spcPct val="150000"/>
              </a:lnSpc>
              <a:buFont typeface="+mj-ea"/>
              <a:buAutoNum type="circleNumDbPlain"/>
            </a:pPr>
            <a:r>
              <a:rPr i="0" dirty="0"/>
              <a:t>配置</a:t>
            </a:r>
            <a:r>
              <a:rPr lang="en-US" i="0" dirty="0"/>
              <a:t>T</a:t>
            </a:r>
            <a:r>
              <a:rPr lang="en-US" altLang="zh-CN" i="0" dirty="0"/>
              <a:t>omcat</a:t>
            </a:r>
            <a:r>
              <a:rPr i="0" dirty="0"/>
              <a:t>服务</a:t>
            </a:r>
          </a:p>
          <a:p>
            <a:pPr marL="800100" lvl="1" indent="-342900">
              <a:lnSpc>
                <a:spcPct val="150000"/>
              </a:lnSpc>
              <a:buFont typeface="+mj-ea"/>
              <a:buAutoNum type="circleNumDbPlain"/>
            </a:pPr>
            <a:r>
              <a:rPr i="0" dirty="0"/>
              <a:t>启动停止</a:t>
            </a:r>
            <a:r>
              <a:rPr lang="en-US" i="0" dirty="0"/>
              <a:t>T</a:t>
            </a:r>
            <a:r>
              <a:rPr lang="en-US" altLang="zh-CN" i="0" dirty="0"/>
              <a:t>omcat</a:t>
            </a:r>
            <a:r>
              <a:rPr i="0" dirty="0"/>
              <a:t>服务</a:t>
            </a:r>
            <a:endParaRPr dirty="0"/>
          </a:p>
          <a:p>
            <a:pPr>
              <a:buNone/>
            </a:pPr>
            <a:endParaRPr lang="zh-CN" altLang="en-US" dirty="0"/>
          </a:p>
        </p:txBody>
      </p:sp>
      <p:sp>
        <p:nvSpPr>
          <p:cNvPr id="4" name="标题 3"/>
          <p:cNvSpPr>
            <a:spLocks noGrp="1"/>
          </p:cNvSpPr>
          <p:nvPr>
            <p:ph type="title"/>
          </p:nvPr>
        </p:nvSpPr>
        <p:spPr/>
        <p:txBody>
          <a:bodyPr/>
          <a:lstStyle/>
          <a:p>
            <a:pPr lvl="0"/>
            <a:r>
              <a:rPr lang="en-US" dirty="0"/>
              <a:t>Eclipse</a:t>
            </a:r>
            <a:r>
              <a:rPr dirty="0"/>
              <a:t>中的</a:t>
            </a:r>
            <a:r>
              <a:rPr lang="en-US" dirty="0"/>
              <a:t>Tomcat</a:t>
            </a:r>
            <a:r>
              <a:rPr dirty="0"/>
              <a:t>配置</a:t>
            </a:r>
          </a:p>
        </p:txBody>
      </p:sp>
      <p:sp>
        <p:nvSpPr>
          <p:cNvPr id="15257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blinds(horizontal)">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pPr lvl="0"/>
            <a:r>
              <a:rPr lang="zh-CN" altLang="en-US" dirty="0"/>
              <a:t>通过</a:t>
            </a:r>
            <a:r>
              <a:rPr dirty="0"/>
              <a:t>Eclipse</a:t>
            </a:r>
            <a:r>
              <a:rPr lang="zh-CN" altLang="en-US" dirty="0"/>
              <a:t>工具选择</a:t>
            </a:r>
            <a:r>
              <a:rPr dirty="0"/>
              <a:t>Tomcat</a:t>
            </a:r>
            <a:r>
              <a:rPr lang="zh-CN" altLang="en-US" dirty="0"/>
              <a:t>服务器时需指向</a:t>
            </a:r>
            <a:r>
              <a:rPr dirty="0"/>
              <a:t>Tomcat</a:t>
            </a:r>
            <a:r>
              <a:rPr lang="zh-CN" altLang="en-US" dirty="0"/>
              <a:t>根目录</a:t>
            </a:r>
          </a:p>
        </p:txBody>
      </p:sp>
      <p:sp>
        <p:nvSpPr>
          <p:cNvPr id="4" name="标题 3"/>
          <p:cNvSpPr>
            <a:spLocks noGrp="1"/>
          </p:cNvSpPr>
          <p:nvPr>
            <p:ph type="title"/>
          </p:nvPr>
        </p:nvSpPr>
        <p:spPr>
          <a:xfrm>
            <a:off x="468316" y="17845"/>
            <a:ext cx="6032510" cy="410765"/>
          </a:xfrm>
        </p:spPr>
        <p:txBody>
          <a:bodyPr/>
          <a:lstStyle/>
          <a:p>
            <a:pPr lvl="0"/>
            <a:r>
              <a:rPr lang="en-US" dirty="0"/>
              <a:t>Eclipse</a:t>
            </a:r>
            <a:r>
              <a:rPr dirty="0"/>
              <a:t>中</a:t>
            </a:r>
            <a:r>
              <a:rPr lang="en-US" dirty="0"/>
              <a:t>Tomcat</a:t>
            </a:r>
            <a:r>
              <a:rPr dirty="0"/>
              <a:t>服务器的选择</a:t>
            </a:r>
          </a:p>
        </p:txBody>
      </p:sp>
      <p:sp>
        <p:nvSpPr>
          <p:cNvPr id="15257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161794" name="图片 36" descr="SNAGHTML7cc3dd"/>
          <p:cNvPicPr>
            <a:picLocks noChangeAspect="1" noChangeArrowheads="1"/>
          </p:cNvPicPr>
          <p:nvPr/>
        </p:nvPicPr>
        <p:blipFill>
          <a:blip r:embed="rId3"/>
          <a:srcRect/>
          <a:stretch>
            <a:fillRect/>
          </a:stretch>
        </p:blipFill>
        <p:spPr bwMode="auto">
          <a:xfrm>
            <a:off x="2500298" y="1571618"/>
            <a:ext cx="3600450" cy="3248025"/>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r>
              <a:rPr dirty="0"/>
              <a:t>Web</a:t>
            </a:r>
            <a:r>
              <a:rPr lang="zh-CN" dirty="0"/>
              <a:t>应用是一种通过互联网访问的应用程序，使用网页语言编写，通过浏览器运行。</a:t>
            </a:r>
            <a:endParaRPr lang="zh-CN" altLang="en-US" dirty="0"/>
          </a:p>
          <a:p>
            <a:r>
              <a:rPr lang="zh-CN" dirty="0"/>
              <a:t>在互联网发展的最初阶段，</a:t>
            </a:r>
            <a:r>
              <a:rPr dirty="0"/>
              <a:t>Web</a:t>
            </a:r>
            <a:r>
              <a:rPr lang="zh-CN" dirty="0"/>
              <a:t>应用仅仅是一个静态的网站</a:t>
            </a:r>
            <a:r>
              <a:rPr lang="zh-CN" altLang="en-US" dirty="0"/>
              <a:t>。</a:t>
            </a:r>
            <a:r>
              <a:rPr lang="zh-CN" dirty="0"/>
              <a:t>所有的网页都是由内容固定的静态</a:t>
            </a:r>
            <a:r>
              <a:rPr dirty="0"/>
              <a:t>HTML</a:t>
            </a:r>
            <a:r>
              <a:rPr lang="zh-CN" dirty="0"/>
              <a:t>页面组成，页面可以直接被浏览器解释执行，无需进行复杂的编译以及存取数据等操作</a:t>
            </a:r>
            <a:r>
              <a:rPr lang="zh-CN" altLang="en-US" dirty="0"/>
              <a:t>。</a:t>
            </a:r>
            <a:endParaRPr dirty="0"/>
          </a:p>
          <a:p>
            <a:r>
              <a:rPr lang="zh-CN" dirty="0"/>
              <a:t>动态网站是指能与用户进行交互、并根据用户输入的信息产生相应响应的网站。动态网站一般由大量的动态网页、后台处理程序以及用于存储内容的数据库组成。</a:t>
            </a:r>
            <a:endParaRPr lang="zh-CN" altLang="en-US" dirty="0"/>
          </a:p>
          <a:p>
            <a:endParaRPr lang="en-US" altLang="zh-CN" dirty="0"/>
          </a:p>
          <a:p>
            <a:endParaRPr lang="en-US" altLang="zh-CN" dirty="0"/>
          </a:p>
          <a:p>
            <a:endParaRPr lang="zh-CN" altLang="en-US" dirty="0"/>
          </a:p>
        </p:txBody>
      </p:sp>
      <p:sp>
        <p:nvSpPr>
          <p:cNvPr id="4" name="标题 3"/>
          <p:cNvSpPr>
            <a:spLocks noGrp="1"/>
          </p:cNvSpPr>
          <p:nvPr>
            <p:ph type="title"/>
          </p:nvPr>
        </p:nvSpPr>
        <p:spPr/>
        <p:txBody>
          <a:bodyPr/>
          <a:lstStyle/>
          <a:p>
            <a:r>
              <a:rPr lang="en-US" altLang="en-US" dirty="0"/>
              <a:t>1.1.1  </a:t>
            </a:r>
            <a:r>
              <a:rPr lang="en-US" altLang="zh-CN" dirty="0"/>
              <a:t>Web</a:t>
            </a:r>
            <a:r>
              <a:rPr dirty="0"/>
              <a:t>应用简介</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pPr lvl="0"/>
            <a:r>
              <a:rPr dirty="0"/>
              <a:t>Eclipse</a:t>
            </a:r>
            <a:r>
              <a:rPr lang="zh-CN" altLang="en-US" dirty="0"/>
              <a:t>中项目的发布路径需设置为“</a:t>
            </a:r>
            <a:r>
              <a:rPr dirty="0"/>
              <a:t>Tomcat</a:t>
            </a:r>
            <a:r>
              <a:rPr lang="zh-CN" altLang="en-US" dirty="0"/>
              <a:t>根目录</a:t>
            </a:r>
            <a:r>
              <a:rPr dirty="0"/>
              <a:t>/webapps</a:t>
            </a:r>
            <a:r>
              <a:rPr lang="zh-CN" altLang="en-US" dirty="0"/>
              <a:t>”</a:t>
            </a:r>
          </a:p>
        </p:txBody>
      </p:sp>
      <p:sp>
        <p:nvSpPr>
          <p:cNvPr id="4" name="标题 3"/>
          <p:cNvSpPr>
            <a:spLocks noGrp="1"/>
          </p:cNvSpPr>
          <p:nvPr>
            <p:ph type="title"/>
          </p:nvPr>
        </p:nvSpPr>
        <p:spPr>
          <a:xfrm>
            <a:off x="468316" y="17845"/>
            <a:ext cx="5603882" cy="410765"/>
          </a:xfrm>
        </p:spPr>
        <p:txBody>
          <a:bodyPr/>
          <a:lstStyle/>
          <a:p>
            <a:pPr lvl="0"/>
            <a:r>
              <a:rPr lang="en-US" dirty="0"/>
              <a:t>Eclipse</a:t>
            </a:r>
            <a:r>
              <a:rPr dirty="0"/>
              <a:t>中项目发布路径的设置</a:t>
            </a:r>
          </a:p>
        </p:txBody>
      </p:sp>
      <p:sp>
        <p:nvSpPr>
          <p:cNvPr id="15257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162818" name="Picture 2" descr="SNAGHTML1102abd"/>
          <p:cNvPicPr>
            <a:picLocks noChangeAspect="1" noChangeArrowheads="1"/>
          </p:cNvPicPr>
          <p:nvPr/>
        </p:nvPicPr>
        <p:blipFill>
          <a:blip r:embed="rId3"/>
          <a:srcRect/>
          <a:stretch>
            <a:fillRect/>
          </a:stretch>
        </p:blipFill>
        <p:spPr bwMode="auto">
          <a:xfrm>
            <a:off x="971600" y="1372863"/>
            <a:ext cx="5904656" cy="3706033"/>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r>
              <a:rPr lang="zh-CN" altLang="en-US" dirty="0"/>
              <a:t>按照</a:t>
            </a:r>
            <a:r>
              <a:rPr lang="zh-CN" dirty="0"/>
              <a:t>如下五个步骤</a:t>
            </a:r>
            <a:r>
              <a:rPr lang="zh-CN" altLang="en-US" dirty="0"/>
              <a:t>完成第一个</a:t>
            </a:r>
            <a:r>
              <a:rPr dirty="0"/>
              <a:t>Java Web</a:t>
            </a:r>
            <a:r>
              <a:rPr lang="zh-CN" altLang="en-US" dirty="0"/>
              <a:t>项目的开发</a:t>
            </a:r>
            <a:endParaRPr lang="zh-CN" dirty="0"/>
          </a:p>
          <a:p>
            <a:pPr marL="800100" lvl="1" indent="-342900">
              <a:lnSpc>
                <a:spcPct val="150000"/>
              </a:lnSpc>
              <a:buFont typeface="+mj-ea"/>
              <a:buAutoNum type="circleNumDbPlain"/>
            </a:pPr>
            <a:r>
              <a:rPr i="0" dirty="0"/>
              <a:t>新建Java Web项目</a:t>
            </a:r>
          </a:p>
          <a:p>
            <a:pPr marL="800100" lvl="1" indent="-342900">
              <a:lnSpc>
                <a:spcPct val="150000"/>
              </a:lnSpc>
              <a:buFont typeface="+mj-ea"/>
              <a:buAutoNum type="circleNumDbPlain"/>
            </a:pPr>
            <a:r>
              <a:rPr i="0" dirty="0"/>
              <a:t>创建JSP文件</a:t>
            </a:r>
          </a:p>
          <a:p>
            <a:pPr marL="800100" lvl="1" indent="-342900">
              <a:lnSpc>
                <a:spcPct val="150000"/>
              </a:lnSpc>
              <a:buFont typeface="+mj-ea"/>
              <a:buAutoNum type="circleNumDbPlain"/>
            </a:pPr>
            <a:r>
              <a:rPr i="0" dirty="0"/>
              <a:t>编写JSP代码</a:t>
            </a:r>
          </a:p>
          <a:p>
            <a:pPr marL="800100" lvl="1" indent="-342900">
              <a:lnSpc>
                <a:spcPct val="150000"/>
              </a:lnSpc>
              <a:buFont typeface="+mj-ea"/>
              <a:buAutoNum type="circleNumDbPlain"/>
            </a:pPr>
            <a:r>
              <a:rPr i="0" dirty="0"/>
              <a:t>部署运行项目</a:t>
            </a:r>
          </a:p>
          <a:p>
            <a:pPr marL="800100" lvl="1" indent="-342900">
              <a:lnSpc>
                <a:spcPct val="150000"/>
              </a:lnSpc>
              <a:buFont typeface="+mj-ea"/>
              <a:buAutoNum type="circleNumDbPlain"/>
            </a:pPr>
            <a:r>
              <a:rPr i="0" dirty="0"/>
              <a:t>查看运行结果</a:t>
            </a:r>
          </a:p>
          <a:p>
            <a:pPr>
              <a:buNone/>
            </a:pPr>
            <a:endParaRPr lang="zh-CN" altLang="en-US" dirty="0"/>
          </a:p>
        </p:txBody>
      </p:sp>
      <p:sp>
        <p:nvSpPr>
          <p:cNvPr id="4" name="标题 3"/>
          <p:cNvSpPr>
            <a:spLocks noGrp="1"/>
          </p:cNvSpPr>
          <p:nvPr>
            <p:ph type="title"/>
          </p:nvPr>
        </p:nvSpPr>
        <p:spPr/>
        <p:txBody>
          <a:bodyPr/>
          <a:lstStyle/>
          <a:p>
            <a:pPr lvl="0"/>
            <a:r>
              <a:rPr lang="en-US" dirty="0"/>
              <a:t>1</a:t>
            </a:r>
            <a:r>
              <a:rPr lang="en-US" altLang="zh-CN" dirty="0"/>
              <a:t>.2.5 </a:t>
            </a:r>
            <a:r>
              <a:rPr dirty="0"/>
              <a:t>第一个</a:t>
            </a:r>
            <a:r>
              <a:rPr lang="en-US" dirty="0"/>
              <a:t>J</a:t>
            </a:r>
            <a:r>
              <a:rPr lang="en-US" altLang="zh-CN" dirty="0"/>
              <a:t>ava Web</a:t>
            </a:r>
            <a:r>
              <a:rPr dirty="0"/>
              <a:t>项目</a:t>
            </a:r>
          </a:p>
        </p:txBody>
      </p:sp>
      <p:sp>
        <p:nvSpPr>
          <p:cNvPr id="15257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1" name="组合 10"/>
          <p:cNvGrpSpPr/>
          <p:nvPr/>
        </p:nvGrpSpPr>
        <p:grpSpPr>
          <a:xfrm>
            <a:off x="1142976" y="3929072"/>
            <a:ext cx="6732631" cy="723900"/>
            <a:chOff x="1142976" y="4000510"/>
            <a:chExt cx="6732631" cy="723900"/>
          </a:xfrm>
        </p:grpSpPr>
        <p:sp>
          <p:nvSpPr>
            <p:cNvPr id="12" name="TextBox 14"/>
            <p:cNvSpPr txBox="1">
              <a:spLocks noChangeArrowheads="1"/>
            </p:cNvSpPr>
            <p:nvPr/>
          </p:nvSpPr>
          <p:spPr bwMode="auto">
            <a:xfrm>
              <a:off x="1142976" y="4214824"/>
              <a:ext cx="6481763" cy="500066"/>
            </a:xfrm>
            <a:prstGeom prst="rect">
              <a:avLst/>
            </a:prstGeom>
            <a:solidFill>
              <a:srgbClr val="FFC000"/>
            </a:solidFill>
            <a:ln w="9525">
              <a:noFill/>
              <a:miter lim="800000"/>
              <a:headEnd/>
              <a:tailEnd/>
            </a:ln>
            <a:effectLst>
              <a:outerShdw blurRad="50800" dist="38100" dir="2700000" algn="tl" rotWithShape="0">
                <a:prstClr val="black">
                  <a:alpha val="40000"/>
                </a:prstClr>
              </a:outerShdw>
            </a:effectLst>
          </p:spPr>
          <p:txBody>
            <a:bodyPr wrap="square">
              <a:noAutofit/>
            </a:bodyPr>
            <a:lstStyle>
              <a:lvl1pPr marL="342900" indent="-342900">
                <a:defRPr sz="2400" i="1">
                  <a:solidFill>
                    <a:schemeClr val="tx1"/>
                  </a:solidFill>
                  <a:latin typeface="Arial" panose="020B0604020202020204" pitchFamily="34" charset="0"/>
                  <a:ea typeface="华文细黑" panose="02010600040101010101" pitchFamily="2" charset="-122"/>
                </a:defRPr>
              </a:lvl1pPr>
              <a:lvl2pPr>
                <a:defRPr sz="2400" i="1">
                  <a:solidFill>
                    <a:schemeClr val="tx1"/>
                  </a:solidFill>
                  <a:latin typeface="Arial" panose="020B0604020202020204" pitchFamily="34" charset="0"/>
                  <a:ea typeface="华文细黑" panose="02010600040101010101" pitchFamily="2" charset="-122"/>
                </a:defRPr>
              </a:lvl2pPr>
              <a:lvl3pPr marL="1143000" indent="-228600">
                <a:defRPr sz="2400" i="1">
                  <a:solidFill>
                    <a:schemeClr val="tx1"/>
                  </a:solidFill>
                  <a:latin typeface="Arial" panose="020B0604020202020204" pitchFamily="34" charset="0"/>
                  <a:ea typeface="华文细黑" panose="02010600040101010101" pitchFamily="2" charset="-122"/>
                </a:defRPr>
              </a:lvl3pPr>
              <a:lvl4pPr marL="1600200" indent="-228600">
                <a:defRPr sz="2400" i="1">
                  <a:solidFill>
                    <a:schemeClr val="tx1"/>
                  </a:solidFill>
                  <a:latin typeface="Arial" panose="020B0604020202020204" pitchFamily="34" charset="0"/>
                  <a:ea typeface="华文细黑" panose="02010600040101010101" pitchFamily="2" charset="-122"/>
                </a:defRPr>
              </a:lvl4pPr>
              <a:lvl5pPr marL="2057400" indent="-228600">
                <a:defRPr sz="2400"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9pPr>
            </a:lstStyle>
            <a:p>
              <a:pPr algn="ctr" eaLnBrk="1" hangingPunct="1">
                <a:lnSpc>
                  <a:spcPct val="150000"/>
                </a:lnSpc>
                <a:defRPr/>
              </a:pPr>
              <a:r>
                <a:rPr lang="zh-CN" altLang="en-US" sz="1800" b="1" i="0" dirty="0">
                  <a:latin typeface="黑体" pitchFamily="49" charset="-122"/>
                  <a:ea typeface="黑体" pitchFamily="49" charset="-122"/>
                </a:rPr>
                <a:t>讲师演示讲解</a:t>
              </a:r>
            </a:p>
          </p:txBody>
        </p:sp>
        <p:pic>
          <p:nvPicPr>
            <p:cNvPr id="13" name="图片 12"/>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7358082" y="4000510"/>
              <a:ext cx="517525" cy="723900"/>
            </a:xfrm>
            <a:prstGeom prst="rect">
              <a:avLst/>
            </a:prstGeom>
            <a:noFill/>
            <a:ln w="9525">
              <a:noFill/>
              <a:miter lim="800000"/>
              <a:headEnd/>
              <a:tailEnd/>
            </a:ln>
            <a:effectLst>
              <a:outerShdw blurRad="50800" dist="38100" dir="2700000" algn="tl" rotWithShape="0">
                <a:prstClr val="black">
                  <a:alpha val="40000"/>
                </a:prstClr>
              </a:outerShdw>
            </a:effec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500039" y="571486"/>
            <a:ext cx="8207375" cy="3750469"/>
          </a:xfrm>
        </p:spPr>
        <p:txBody>
          <a:bodyPr/>
          <a:lstStyle/>
          <a:p>
            <a:r>
              <a:rPr lang="zh-CN" dirty="0"/>
              <a:t>“</a:t>
            </a:r>
            <a:r>
              <a:rPr dirty="0"/>
              <a:t>Q-ITOffer</a:t>
            </a:r>
            <a:r>
              <a:rPr lang="zh-CN" dirty="0"/>
              <a:t>”锐聘网站是一个专为</a:t>
            </a:r>
            <a:r>
              <a:rPr dirty="0"/>
              <a:t>IT</a:t>
            </a:r>
            <a:r>
              <a:rPr lang="zh-CN" dirty="0"/>
              <a:t>人才和</a:t>
            </a:r>
            <a:r>
              <a:rPr dirty="0"/>
              <a:t>IT</a:t>
            </a:r>
            <a:r>
              <a:rPr lang="zh-CN" dirty="0"/>
              <a:t>企业提供线上求职和招聘代理的服务性平台系统。</a:t>
            </a:r>
            <a:endParaRPr dirty="0"/>
          </a:p>
          <a:p>
            <a:r>
              <a:rPr lang="zh-CN" dirty="0"/>
              <a:t>该系统由前台和后台两个模块组成，前台功能主要包括：招聘企业职位展示、求职者简历管理、在线职位申请；后台功能主要包括：招聘企业职位管理、求职者信息审核、职位申请管理。其中，前台功能将以本书贯穿项目形式实现完成；系统后台功能将在本书配套实验教材实现完成。</a:t>
            </a:r>
            <a:endParaRPr dirty="0"/>
          </a:p>
          <a:p>
            <a:pPr lvl="0"/>
            <a:endParaRPr lang="zh-CN" dirty="0"/>
          </a:p>
          <a:p>
            <a:endParaRPr lang="en-US" altLang="zh-CN" dirty="0">
              <a:latin typeface="Times New Roman" pitchFamily="18" charset="0"/>
              <a:cs typeface="Times New Roman" pitchFamily="18" charset="0"/>
            </a:endParaRPr>
          </a:p>
        </p:txBody>
      </p:sp>
      <p:sp>
        <p:nvSpPr>
          <p:cNvPr id="4" name="标题 3"/>
          <p:cNvSpPr>
            <a:spLocks noGrp="1"/>
          </p:cNvSpPr>
          <p:nvPr>
            <p:ph type="title"/>
          </p:nvPr>
        </p:nvSpPr>
        <p:spPr/>
        <p:txBody>
          <a:bodyPr/>
          <a:lstStyle/>
          <a:p>
            <a:r>
              <a:rPr lang="en-US" altLang="zh-CN" dirty="0"/>
              <a:t>【</a:t>
            </a:r>
            <a:r>
              <a:rPr dirty="0"/>
              <a:t>任务</a:t>
            </a:r>
            <a:r>
              <a:rPr lang="en-US" altLang="zh-CN" dirty="0"/>
              <a:t>1-1】</a:t>
            </a:r>
            <a:r>
              <a:rPr dirty="0"/>
              <a:t>项目需求分析</a:t>
            </a:r>
            <a:endParaRPr lang="zh-CN" altLang="en-US" dirty="0"/>
          </a:p>
        </p:txBody>
      </p:sp>
      <p:sp>
        <p:nvSpPr>
          <p:cNvPr id="163843" name="Rectangle 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文本占位符 9"/>
          <p:cNvSpPr txBox="1">
            <a:spLocks/>
          </p:cNvSpPr>
          <p:nvPr/>
        </p:nvSpPr>
        <p:spPr>
          <a:xfrm>
            <a:off x="928662" y="3929072"/>
            <a:ext cx="7500990" cy="857256"/>
          </a:xfrm>
          <a:prstGeom prst="rect">
            <a:avLst/>
          </a:prstGeom>
          <a:solidFill>
            <a:srgbClr val="FF9999"/>
          </a:solidFill>
        </p:spPr>
        <p:txBody>
          <a:bodyPr/>
          <a:lstStyle/>
          <a:p>
            <a:pPr eaLnBrk="0" fontAlgn="base" hangingPunct="0">
              <a:lnSpc>
                <a:spcPct val="150000"/>
              </a:lnSpc>
              <a:spcBef>
                <a:spcPct val="20000"/>
              </a:spcBef>
              <a:spcAft>
                <a:spcPct val="0"/>
              </a:spcAft>
              <a:buClr>
                <a:schemeClr val="accent1"/>
              </a:buClr>
            </a:pPr>
            <a:r>
              <a:rPr lang="zh-CN" altLang="en-US" sz="1600" dirty="0">
                <a:latin typeface="黑体" pitchFamily="49" charset="-122"/>
                <a:ea typeface="黑体" pitchFamily="49" charset="-122"/>
              </a:rPr>
              <a:t>项目中所用到的所有静态网页素材以及数据库和基础数据的创建脚本请读者到“码客学院”</a:t>
            </a:r>
            <a:r>
              <a:rPr lang="en-US" sz="1600" dirty="0">
                <a:latin typeface="黑体" pitchFamily="49" charset="-122"/>
                <a:ea typeface="黑体" pitchFamily="49" charset="-122"/>
                <a:hlinkClick r:id="rId2"/>
              </a:rPr>
              <a:t>www.moocollege.cn</a:t>
            </a:r>
            <a:r>
              <a:rPr lang="zh-CN" altLang="en-US" sz="1600" dirty="0">
                <a:latin typeface="黑体" pitchFamily="49" charset="-122"/>
                <a:ea typeface="黑体" pitchFamily="49" charset="-122"/>
              </a:rPr>
              <a:t>进行免费下载。</a:t>
            </a:r>
          </a:p>
          <a:p>
            <a:pPr lvl="0" eaLnBrk="0" fontAlgn="base" hangingPunct="0">
              <a:lnSpc>
                <a:spcPct val="150000"/>
              </a:lnSpc>
              <a:spcBef>
                <a:spcPct val="20000"/>
              </a:spcBef>
              <a:spcAft>
                <a:spcPct val="0"/>
              </a:spcAft>
              <a:buClr>
                <a:schemeClr val="accent1"/>
              </a:buClr>
            </a:pPr>
            <a:endParaRPr kumimoji="1" lang="zh-CN" altLang="en-US" sz="1600" dirty="0">
              <a:solidFill>
                <a:srgbClr val="000000"/>
              </a:solidFill>
              <a:latin typeface="黑体" pitchFamily="49" charset="-122"/>
              <a:ea typeface="黑体" pitchFamily="49" charset="-122"/>
            </a:endParaRPr>
          </a:p>
        </p:txBody>
      </p:sp>
      <p:pic>
        <p:nvPicPr>
          <p:cNvPr id="7" name="图片 6"/>
          <p:cNvPicPr>
            <a:picLocks noChangeAspect="1"/>
          </p:cNvPicPr>
          <p:nvPr/>
        </p:nvPicPr>
        <p:blipFill>
          <a:blip r:embed="rId3" cstate="print">
            <a:duotone>
              <a:schemeClr val="accent1">
                <a:shade val="45000"/>
                <a:satMod val="135000"/>
              </a:schemeClr>
              <a:prstClr val="white"/>
            </a:duotone>
          </a:blip>
          <a:stretch>
            <a:fillRect/>
          </a:stretch>
        </p:blipFill>
        <p:spPr>
          <a:xfrm>
            <a:off x="357158" y="4071948"/>
            <a:ext cx="484014" cy="484014"/>
          </a:xfrm>
          <a:prstGeom prst="rect">
            <a:avLst/>
          </a:prstGeom>
        </p:spPr>
      </p:pic>
      <p:sp>
        <p:nvSpPr>
          <p:cNvPr id="8" name="文本框 6"/>
          <p:cNvSpPr txBox="1"/>
          <p:nvPr/>
        </p:nvSpPr>
        <p:spPr>
          <a:xfrm>
            <a:off x="334937" y="4518041"/>
            <a:ext cx="593725" cy="339725"/>
          </a:xfrm>
          <a:prstGeom prst="rect">
            <a:avLst/>
          </a:prstGeom>
          <a:noFill/>
        </p:spPr>
        <p:txBody>
          <a:bodyPr wrap="none">
            <a:spAutoFit/>
          </a:bodyPr>
          <a:lstStyle/>
          <a:p>
            <a:pPr>
              <a:defRPr/>
            </a:pPr>
            <a:r>
              <a:rPr lang="zh-CN" altLang="en-US" sz="1600" i="0" dirty="0">
                <a:ln w="0"/>
                <a:solidFill>
                  <a:schemeClr val="accent1"/>
                </a:solidFill>
                <a:effectLst>
                  <a:outerShdw blurRad="38100" dist="25400" dir="5400000" algn="ctr" rotWithShape="0">
                    <a:srgbClr val="6E747A">
                      <a:alpha val="43000"/>
                    </a:srgbClr>
                  </a:outerShdw>
                </a:effectLst>
                <a:latin typeface="Adobe 仿宋 Std R" pitchFamily="18" charset="-122"/>
                <a:ea typeface="Adobe 仿宋 Std R" pitchFamily="18" charset="-122"/>
              </a:rPr>
              <a:t>注意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childTnLst>
                          </p:cTn>
                        </p:par>
                        <p:par>
                          <p:cTn id="17" fill="hold">
                            <p:stCondLst>
                              <p:cond delay="500"/>
                            </p:stCondLst>
                            <p:childTnLst>
                              <p:par>
                                <p:cTn id="18" presetID="3" presetClass="entr" presetSubtype="1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pPr lvl="0"/>
            <a:r>
              <a:rPr lang="zh-CN" dirty="0"/>
              <a:t>“</a:t>
            </a:r>
            <a:r>
              <a:rPr dirty="0"/>
              <a:t>Q-ITOffer</a:t>
            </a:r>
            <a:r>
              <a:rPr lang="zh-CN" dirty="0"/>
              <a:t>”锐聘网站前台系统模块组成</a:t>
            </a:r>
          </a:p>
          <a:p>
            <a:endParaRPr lang="en-US" altLang="zh-CN" dirty="0">
              <a:latin typeface="Times New Roman" pitchFamily="18" charset="0"/>
              <a:cs typeface="Times New Roman" pitchFamily="18" charset="0"/>
            </a:endParaRPr>
          </a:p>
        </p:txBody>
      </p:sp>
      <p:sp>
        <p:nvSpPr>
          <p:cNvPr id="4" name="标题 3"/>
          <p:cNvSpPr>
            <a:spLocks noGrp="1"/>
          </p:cNvSpPr>
          <p:nvPr>
            <p:ph type="title"/>
          </p:nvPr>
        </p:nvSpPr>
        <p:spPr/>
        <p:txBody>
          <a:bodyPr/>
          <a:lstStyle/>
          <a:p>
            <a:r>
              <a:rPr lang="en-US" altLang="zh-CN" dirty="0"/>
              <a:t>【</a:t>
            </a:r>
            <a:r>
              <a:rPr dirty="0"/>
              <a:t>任务</a:t>
            </a:r>
            <a:r>
              <a:rPr lang="en-US" altLang="zh-CN" dirty="0"/>
              <a:t>1-1】</a:t>
            </a:r>
            <a:r>
              <a:rPr dirty="0"/>
              <a:t>项目需求分析</a:t>
            </a:r>
            <a:endParaRPr lang="zh-CN" altLang="en-US" dirty="0"/>
          </a:p>
        </p:txBody>
      </p:sp>
      <p:sp>
        <p:nvSpPr>
          <p:cNvPr id="163843" name="Rectangle 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63842" name="Object 2"/>
          <p:cNvGraphicFramePr>
            <a:graphicFrameLocks noChangeAspect="1"/>
          </p:cNvGraphicFramePr>
          <p:nvPr>
            <p:extLst>
              <p:ext uri="{D42A27DB-BD31-4B8C-83A1-F6EECF244321}">
                <p14:modId xmlns:p14="http://schemas.microsoft.com/office/powerpoint/2010/main" val="3717619152"/>
              </p:ext>
            </p:extLst>
          </p:nvPr>
        </p:nvGraphicFramePr>
        <p:xfrm>
          <a:off x="2267744" y="1419622"/>
          <a:ext cx="3929090" cy="3456740"/>
        </p:xfrm>
        <a:graphic>
          <a:graphicData uri="http://schemas.openxmlformats.org/presentationml/2006/ole">
            <mc:AlternateContent xmlns:mc="http://schemas.openxmlformats.org/markup-compatibility/2006">
              <mc:Choice xmlns:v="urn:schemas-microsoft-com:vml" Requires="v">
                <p:oleObj name="Visio" r:id="rId2" imgW="4354560" imgH="3823389" progId="Visio.Drawing.11">
                  <p:embed/>
                </p:oleObj>
              </mc:Choice>
              <mc:Fallback>
                <p:oleObj name="Visio" r:id="rId2" imgW="4354560" imgH="3823389" progId="Visio.Drawing.11">
                  <p:embed/>
                  <p:pic>
                    <p:nvPicPr>
                      <p:cNvPr id="163842"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1419622"/>
                        <a:ext cx="3929090" cy="34567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3842"/>
                                        </p:tgtEl>
                                        <p:attrNameLst>
                                          <p:attrName>style.visibility</p:attrName>
                                        </p:attrNameLst>
                                      </p:cBhvr>
                                      <p:to>
                                        <p:strVal val="visible"/>
                                      </p:to>
                                    </p:set>
                                    <p:anim calcmode="lin" valueType="num">
                                      <p:cBhvr additive="base">
                                        <p:cTn id="7" dur="500" fill="hold"/>
                                        <p:tgtEl>
                                          <p:spTgt spid="163842"/>
                                        </p:tgtEl>
                                        <p:attrNameLst>
                                          <p:attrName>ppt_x</p:attrName>
                                        </p:attrNameLst>
                                      </p:cBhvr>
                                      <p:tavLst>
                                        <p:tav tm="0">
                                          <p:val>
                                            <p:strVal val="#ppt_x"/>
                                          </p:val>
                                        </p:tav>
                                        <p:tav tm="100000">
                                          <p:val>
                                            <p:strVal val="#ppt_x"/>
                                          </p:val>
                                        </p:tav>
                                      </p:tavLst>
                                    </p:anim>
                                    <p:anim calcmode="lin" valueType="num">
                                      <p:cBhvr additive="base">
                                        <p:cTn id="8" dur="500" fill="hold"/>
                                        <p:tgtEl>
                                          <p:spTgt spid="1638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pPr lvl="0"/>
            <a:r>
              <a:rPr dirty="0"/>
              <a:t>“Q-ITOffer”</a:t>
            </a:r>
            <a:r>
              <a:rPr lang="zh-CN" altLang="en-US" dirty="0"/>
              <a:t>锐聘网站</a:t>
            </a:r>
            <a:r>
              <a:rPr lang="zh-CN" dirty="0"/>
              <a:t>已注册求职者</a:t>
            </a:r>
            <a:r>
              <a:rPr lang="zh-CN" altLang="en-US" dirty="0"/>
              <a:t>功能用例图</a:t>
            </a:r>
            <a:endParaRPr lang="zh-CN" dirty="0"/>
          </a:p>
          <a:p>
            <a:endParaRPr lang="en-US" altLang="zh-CN" dirty="0">
              <a:latin typeface="Times New Roman" pitchFamily="18" charset="0"/>
              <a:cs typeface="Times New Roman" pitchFamily="18" charset="0"/>
            </a:endParaRPr>
          </a:p>
        </p:txBody>
      </p:sp>
      <p:sp>
        <p:nvSpPr>
          <p:cNvPr id="4" name="标题 3"/>
          <p:cNvSpPr>
            <a:spLocks noGrp="1"/>
          </p:cNvSpPr>
          <p:nvPr>
            <p:ph type="title"/>
          </p:nvPr>
        </p:nvSpPr>
        <p:spPr/>
        <p:txBody>
          <a:bodyPr/>
          <a:lstStyle/>
          <a:p>
            <a:r>
              <a:rPr lang="en-US" altLang="zh-CN" dirty="0"/>
              <a:t>【</a:t>
            </a:r>
            <a:r>
              <a:rPr dirty="0"/>
              <a:t>任务</a:t>
            </a:r>
            <a:r>
              <a:rPr lang="en-US" altLang="zh-CN" dirty="0"/>
              <a:t>1-1】</a:t>
            </a:r>
            <a:r>
              <a:rPr dirty="0"/>
              <a:t>项目需求分析</a:t>
            </a:r>
            <a:endParaRPr lang="zh-CN" altLang="en-US" dirty="0"/>
          </a:p>
        </p:txBody>
      </p:sp>
      <p:sp>
        <p:nvSpPr>
          <p:cNvPr id="2181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18113" name="Object 1"/>
          <p:cNvGraphicFramePr>
            <a:graphicFrameLocks noChangeAspect="1"/>
          </p:cNvGraphicFramePr>
          <p:nvPr/>
        </p:nvGraphicFramePr>
        <p:xfrm>
          <a:off x="1928794" y="1428742"/>
          <a:ext cx="4105275" cy="3362325"/>
        </p:xfrm>
        <a:graphic>
          <a:graphicData uri="http://schemas.openxmlformats.org/presentationml/2006/ole">
            <mc:AlternateContent xmlns:mc="http://schemas.openxmlformats.org/markup-compatibility/2006">
              <mc:Choice xmlns:v="urn:schemas-microsoft-com:vml" Requires="v">
                <p:oleObj name="Visio" r:id="rId2" imgW="4565160" imgH="3730925" progId="Visio.Drawing.11">
                  <p:embed/>
                </p:oleObj>
              </mc:Choice>
              <mc:Fallback>
                <p:oleObj name="Visio" r:id="rId2" imgW="4565160" imgH="3730925" progId="Visio.Drawing.11">
                  <p:embed/>
                  <p:pic>
                    <p:nvPicPr>
                      <p:cNvPr id="218113"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8794" y="1428742"/>
                        <a:ext cx="4105275" cy="3362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8113"/>
                                        </p:tgtEl>
                                        <p:attrNameLst>
                                          <p:attrName>style.visibility</p:attrName>
                                        </p:attrNameLst>
                                      </p:cBhvr>
                                      <p:to>
                                        <p:strVal val="visible"/>
                                      </p:to>
                                    </p:set>
                                    <p:anim calcmode="lin" valueType="num">
                                      <p:cBhvr additive="base">
                                        <p:cTn id="7" dur="500" fill="hold"/>
                                        <p:tgtEl>
                                          <p:spTgt spid="218113"/>
                                        </p:tgtEl>
                                        <p:attrNameLst>
                                          <p:attrName>ppt_x</p:attrName>
                                        </p:attrNameLst>
                                      </p:cBhvr>
                                      <p:tavLst>
                                        <p:tav tm="0">
                                          <p:val>
                                            <p:strVal val="#ppt_x"/>
                                          </p:val>
                                        </p:tav>
                                        <p:tav tm="100000">
                                          <p:val>
                                            <p:strVal val="#ppt_x"/>
                                          </p:val>
                                        </p:tav>
                                      </p:tavLst>
                                    </p:anim>
                                    <p:anim calcmode="lin" valueType="num">
                                      <p:cBhvr additive="base">
                                        <p:cTn id="8" dur="500" fill="hold"/>
                                        <p:tgtEl>
                                          <p:spTgt spid="2181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pPr lvl="0"/>
            <a:r>
              <a:rPr dirty="0"/>
              <a:t>“Q-ITOffer”</a:t>
            </a:r>
            <a:r>
              <a:rPr lang="zh-CN" altLang="en-US" dirty="0"/>
              <a:t>锐聘网站游客功能用例图</a:t>
            </a:r>
            <a:endParaRPr lang="zh-CN" dirty="0"/>
          </a:p>
          <a:p>
            <a:endParaRPr lang="en-US" altLang="zh-CN" dirty="0">
              <a:latin typeface="Times New Roman" pitchFamily="18" charset="0"/>
              <a:cs typeface="Times New Roman" pitchFamily="18" charset="0"/>
            </a:endParaRPr>
          </a:p>
        </p:txBody>
      </p:sp>
      <p:sp>
        <p:nvSpPr>
          <p:cNvPr id="4" name="标题 3"/>
          <p:cNvSpPr>
            <a:spLocks noGrp="1"/>
          </p:cNvSpPr>
          <p:nvPr>
            <p:ph type="title"/>
          </p:nvPr>
        </p:nvSpPr>
        <p:spPr/>
        <p:txBody>
          <a:bodyPr/>
          <a:lstStyle/>
          <a:p>
            <a:r>
              <a:rPr lang="en-US" altLang="zh-CN" dirty="0"/>
              <a:t>【</a:t>
            </a:r>
            <a:r>
              <a:rPr dirty="0"/>
              <a:t>任务</a:t>
            </a:r>
            <a:r>
              <a:rPr lang="en-US" altLang="zh-CN" dirty="0"/>
              <a:t>1-1】</a:t>
            </a:r>
            <a:r>
              <a:rPr dirty="0"/>
              <a:t>项目需求分析</a:t>
            </a:r>
            <a:endParaRPr lang="zh-CN" altLang="en-US" dirty="0"/>
          </a:p>
        </p:txBody>
      </p:sp>
      <p:sp>
        <p:nvSpPr>
          <p:cNvPr id="2181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1914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19139" name="Object 3"/>
          <p:cNvGraphicFramePr>
            <a:graphicFrameLocks noChangeAspect="1"/>
          </p:cNvGraphicFramePr>
          <p:nvPr/>
        </p:nvGraphicFramePr>
        <p:xfrm>
          <a:off x="2857488" y="1428742"/>
          <a:ext cx="2643206" cy="3541383"/>
        </p:xfrm>
        <a:graphic>
          <a:graphicData uri="http://schemas.openxmlformats.org/presentationml/2006/ole">
            <mc:AlternateContent xmlns:mc="http://schemas.openxmlformats.org/markup-compatibility/2006">
              <mc:Choice xmlns:v="urn:schemas-microsoft-com:vml" Requires="v">
                <p:oleObj name="Visio" r:id="rId2" imgW="2184570" imgH="2922198" progId="Visio.Drawing.11">
                  <p:embed/>
                </p:oleObj>
              </mc:Choice>
              <mc:Fallback>
                <p:oleObj name="Visio" r:id="rId2" imgW="2184570" imgH="2922198" progId="Visio.Drawing.11">
                  <p:embed/>
                  <p:pic>
                    <p:nvPicPr>
                      <p:cNvPr id="219139"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488" y="1428742"/>
                        <a:ext cx="2643206" cy="35413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9139"/>
                                        </p:tgtEl>
                                        <p:attrNameLst>
                                          <p:attrName>style.visibility</p:attrName>
                                        </p:attrNameLst>
                                      </p:cBhvr>
                                      <p:to>
                                        <p:strVal val="visible"/>
                                      </p:to>
                                    </p:set>
                                    <p:anim calcmode="lin" valueType="num">
                                      <p:cBhvr additive="base">
                                        <p:cTn id="7" dur="500" fill="hold"/>
                                        <p:tgtEl>
                                          <p:spTgt spid="219139"/>
                                        </p:tgtEl>
                                        <p:attrNameLst>
                                          <p:attrName>ppt_x</p:attrName>
                                        </p:attrNameLst>
                                      </p:cBhvr>
                                      <p:tavLst>
                                        <p:tav tm="0">
                                          <p:val>
                                            <p:strVal val="#ppt_x"/>
                                          </p:val>
                                        </p:tav>
                                        <p:tav tm="100000">
                                          <p:val>
                                            <p:strVal val="#ppt_x"/>
                                          </p:val>
                                        </p:tav>
                                      </p:tavLst>
                                    </p:anim>
                                    <p:anim calcmode="lin" valueType="num">
                                      <p:cBhvr additive="base">
                                        <p:cTn id="8" dur="500" fill="hold"/>
                                        <p:tgtEl>
                                          <p:spTgt spid="2191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pPr lvl="0"/>
            <a:r>
              <a:rPr dirty="0"/>
              <a:t>“Q-ITOffer”</a:t>
            </a:r>
            <a:r>
              <a:rPr lang="zh-CN" altLang="en-US" dirty="0"/>
              <a:t>锐聘网站总体演示</a:t>
            </a:r>
            <a:endParaRPr lang="zh-CN" dirty="0"/>
          </a:p>
          <a:p>
            <a:endParaRPr lang="en-US" altLang="zh-CN" dirty="0">
              <a:latin typeface="Times New Roman" pitchFamily="18" charset="0"/>
              <a:cs typeface="Times New Roman" pitchFamily="18" charset="0"/>
            </a:endParaRPr>
          </a:p>
        </p:txBody>
      </p:sp>
      <p:sp>
        <p:nvSpPr>
          <p:cNvPr id="4" name="标题 3"/>
          <p:cNvSpPr>
            <a:spLocks noGrp="1"/>
          </p:cNvSpPr>
          <p:nvPr>
            <p:ph type="title"/>
          </p:nvPr>
        </p:nvSpPr>
        <p:spPr/>
        <p:txBody>
          <a:bodyPr/>
          <a:lstStyle/>
          <a:p>
            <a:r>
              <a:rPr lang="en-US" altLang="zh-CN" dirty="0"/>
              <a:t>【</a:t>
            </a:r>
            <a:r>
              <a:rPr dirty="0"/>
              <a:t>任务</a:t>
            </a:r>
            <a:r>
              <a:rPr lang="en-US" altLang="zh-CN" dirty="0"/>
              <a:t>1-1】</a:t>
            </a:r>
            <a:r>
              <a:rPr dirty="0"/>
              <a:t>项目需求分析</a:t>
            </a:r>
            <a:endParaRPr lang="zh-CN" altLang="en-US" dirty="0"/>
          </a:p>
        </p:txBody>
      </p:sp>
      <p:sp>
        <p:nvSpPr>
          <p:cNvPr id="2181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1914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222211" name="Picture 3" descr="SNAGHTML3f83612"/>
          <p:cNvPicPr>
            <a:picLocks noChangeAspect="1" noChangeArrowheads="1"/>
          </p:cNvPicPr>
          <p:nvPr/>
        </p:nvPicPr>
        <p:blipFill>
          <a:blip r:embed="rId2"/>
          <a:srcRect/>
          <a:stretch>
            <a:fillRect/>
          </a:stretch>
        </p:blipFill>
        <p:spPr bwMode="auto">
          <a:xfrm>
            <a:off x="1785918" y="1428742"/>
            <a:ext cx="5076825" cy="2990850"/>
          </a:xfrm>
          <a:prstGeom prst="rect">
            <a:avLst/>
          </a:prstGeom>
          <a:noFill/>
          <a:ln w="9525">
            <a:noFill/>
            <a:miter lim="800000"/>
            <a:headEnd/>
            <a:tailEnd/>
          </a:ln>
        </p:spPr>
      </p:pic>
      <p:pic>
        <p:nvPicPr>
          <p:cNvPr id="222212" name="图片 1" descr="SNAGHTML69a757"/>
          <p:cNvPicPr>
            <a:picLocks noChangeAspect="1" noChangeArrowheads="1"/>
          </p:cNvPicPr>
          <p:nvPr/>
        </p:nvPicPr>
        <p:blipFill>
          <a:blip r:embed="rId3"/>
          <a:srcRect/>
          <a:stretch>
            <a:fillRect/>
          </a:stretch>
        </p:blipFill>
        <p:spPr bwMode="auto">
          <a:xfrm>
            <a:off x="2428860" y="1357304"/>
            <a:ext cx="5276850" cy="3495675"/>
          </a:xfrm>
          <a:prstGeom prst="rect">
            <a:avLst/>
          </a:prstGeom>
          <a:noFill/>
          <a:ln w="9525">
            <a:noFill/>
            <a:miter lim="800000"/>
            <a:headEnd/>
            <a:tailEnd/>
          </a:ln>
        </p:spPr>
      </p:pic>
      <p:pic>
        <p:nvPicPr>
          <p:cNvPr id="222213" name="Picture 5" descr="SNAGHTML891b01"/>
          <p:cNvPicPr>
            <a:picLocks noChangeAspect="1" noChangeArrowheads="1"/>
          </p:cNvPicPr>
          <p:nvPr/>
        </p:nvPicPr>
        <p:blipFill>
          <a:blip r:embed="rId4"/>
          <a:srcRect/>
          <a:stretch>
            <a:fillRect/>
          </a:stretch>
        </p:blipFill>
        <p:spPr bwMode="auto">
          <a:xfrm>
            <a:off x="3000364" y="1357304"/>
            <a:ext cx="4781550" cy="3333750"/>
          </a:xfrm>
          <a:prstGeom prst="rect">
            <a:avLst/>
          </a:prstGeom>
          <a:noFill/>
          <a:ln w="9525">
            <a:noFill/>
            <a:miter lim="800000"/>
            <a:headEnd/>
            <a:tailEnd/>
          </a:ln>
        </p:spPr>
      </p:pic>
      <p:grpSp>
        <p:nvGrpSpPr>
          <p:cNvPr id="10" name="组合 9"/>
          <p:cNvGrpSpPr/>
          <p:nvPr/>
        </p:nvGrpSpPr>
        <p:grpSpPr>
          <a:xfrm>
            <a:off x="1142976" y="2786064"/>
            <a:ext cx="6732631" cy="723900"/>
            <a:chOff x="1142976" y="4000510"/>
            <a:chExt cx="6732631" cy="723900"/>
          </a:xfrm>
        </p:grpSpPr>
        <p:sp>
          <p:nvSpPr>
            <p:cNvPr id="7" name="TextBox 14"/>
            <p:cNvSpPr txBox="1">
              <a:spLocks noChangeArrowheads="1"/>
            </p:cNvSpPr>
            <p:nvPr/>
          </p:nvSpPr>
          <p:spPr bwMode="auto">
            <a:xfrm>
              <a:off x="1142976" y="4214824"/>
              <a:ext cx="6481763" cy="500066"/>
            </a:xfrm>
            <a:prstGeom prst="rect">
              <a:avLst/>
            </a:prstGeom>
            <a:solidFill>
              <a:srgbClr val="FFC000"/>
            </a:solidFill>
            <a:ln w="9525">
              <a:noFill/>
              <a:miter lim="800000"/>
              <a:headEnd/>
              <a:tailEnd/>
            </a:ln>
            <a:effectLst>
              <a:outerShdw blurRad="50800" dist="38100" dir="2700000" algn="tl" rotWithShape="0">
                <a:prstClr val="black">
                  <a:alpha val="40000"/>
                </a:prstClr>
              </a:outerShdw>
            </a:effectLst>
          </p:spPr>
          <p:txBody>
            <a:bodyPr wrap="square">
              <a:noAutofit/>
            </a:bodyPr>
            <a:lstStyle>
              <a:lvl1pPr marL="342900" indent="-342900">
                <a:defRPr sz="2400" i="1">
                  <a:solidFill>
                    <a:schemeClr val="tx1"/>
                  </a:solidFill>
                  <a:latin typeface="Arial" panose="020B0604020202020204" pitchFamily="34" charset="0"/>
                  <a:ea typeface="华文细黑" panose="02010600040101010101" pitchFamily="2" charset="-122"/>
                </a:defRPr>
              </a:lvl1pPr>
              <a:lvl2pPr>
                <a:defRPr sz="2400" i="1">
                  <a:solidFill>
                    <a:schemeClr val="tx1"/>
                  </a:solidFill>
                  <a:latin typeface="Arial" panose="020B0604020202020204" pitchFamily="34" charset="0"/>
                  <a:ea typeface="华文细黑" panose="02010600040101010101" pitchFamily="2" charset="-122"/>
                </a:defRPr>
              </a:lvl2pPr>
              <a:lvl3pPr marL="1143000" indent="-228600">
                <a:defRPr sz="2400" i="1">
                  <a:solidFill>
                    <a:schemeClr val="tx1"/>
                  </a:solidFill>
                  <a:latin typeface="Arial" panose="020B0604020202020204" pitchFamily="34" charset="0"/>
                  <a:ea typeface="华文细黑" panose="02010600040101010101" pitchFamily="2" charset="-122"/>
                </a:defRPr>
              </a:lvl3pPr>
              <a:lvl4pPr marL="1600200" indent="-228600">
                <a:defRPr sz="2400" i="1">
                  <a:solidFill>
                    <a:schemeClr val="tx1"/>
                  </a:solidFill>
                  <a:latin typeface="Arial" panose="020B0604020202020204" pitchFamily="34" charset="0"/>
                  <a:ea typeface="华文细黑" panose="02010600040101010101" pitchFamily="2" charset="-122"/>
                </a:defRPr>
              </a:lvl4pPr>
              <a:lvl5pPr marL="2057400" indent="-228600">
                <a:defRPr sz="2400"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9pPr>
            </a:lstStyle>
            <a:p>
              <a:pPr algn="ctr" eaLnBrk="1" hangingPunct="1">
                <a:lnSpc>
                  <a:spcPct val="150000"/>
                </a:lnSpc>
                <a:defRPr/>
              </a:pPr>
              <a:r>
                <a:rPr lang="zh-CN" altLang="en-US" sz="1800" b="1" i="0" dirty="0">
                  <a:latin typeface="黑体" pitchFamily="49" charset="-122"/>
                  <a:ea typeface="黑体" pitchFamily="49" charset="-122"/>
                </a:rPr>
                <a:t>讲师演示讲解</a:t>
              </a:r>
            </a:p>
          </p:txBody>
        </p:sp>
        <p:pic>
          <p:nvPicPr>
            <p:cNvPr id="8" name="图片 7"/>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7358082" y="4000510"/>
              <a:ext cx="517525" cy="723900"/>
            </a:xfrm>
            <a:prstGeom prst="rect">
              <a:avLst/>
            </a:prstGeom>
            <a:noFill/>
            <a:ln w="9525">
              <a:noFill/>
              <a:miter lim="800000"/>
              <a:headEnd/>
              <a:tailEnd/>
            </a:ln>
            <a:effectLst>
              <a:outerShdw blurRad="50800" dist="38100" dir="2700000" algn="tl" rotWithShape="0">
                <a:prstClr val="black">
                  <a:alpha val="40000"/>
                </a:prstClr>
              </a:outerShdw>
            </a:effec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2211"/>
                                        </p:tgtEl>
                                        <p:attrNameLst>
                                          <p:attrName>style.visibility</p:attrName>
                                        </p:attrNameLst>
                                      </p:cBhvr>
                                      <p:to>
                                        <p:strVal val="visible"/>
                                      </p:to>
                                    </p:set>
                                    <p:anim calcmode="lin" valueType="num">
                                      <p:cBhvr additive="base">
                                        <p:cTn id="7" dur="500" fill="hold"/>
                                        <p:tgtEl>
                                          <p:spTgt spid="222211"/>
                                        </p:tgtEl>
                                        <p:attrNameLst>
                                          <p:attrName>ppt_x</p:attrName>
                                        </p:attrNameLst>
                                      </p:cBhvr>
                                      <p:tavLst>
                                        <p:tav tm="0">
                                          <p:val>
                                            <p:strVal val="#ppt_x"/>
                                          </p:val>
                                        </p:tav>
                                        <p:tav tm="100000">
                                          <p:val>
                                            <p:strVal val="#ppt_x"/>
                                          </p:val>
                                        </p:tav>
                                      </p:tavLst>
                                    </p:anim>
                                    <p:anim calcmode="lin" valueType="num">
                                      <p:cBhvr additive="base">
                                        <p:cTn id="8" dur="500" fill="hold"/>
                                        <p:tgtEl>
                                          <p:spTgt spid="2222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22212"/>
                                        </p:tgtEl>
                                        <p:attrNameLst>
                                          <p:attrName>style.visibility</p:attrName>
                                        </p:attrNameLst>
                                      </p:cBhvr>
                                      <p:to>
                                        <p:strVal val="visible"/>
                                      </p:to>
                                    </p:set>
                                    <p:animEffect transition="in" filter="blinds(horizontal)">
                                      <p:cBhvr>
                                        <p:cTn id="13" dur="500"/>
                                        <p:tgtEl>
                                          <p:spTgt spid="222212"/>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22213"/>
                                        </p:tgtEl>
                                        <p:attrNameLst>
                                          <p:attrName>style.visibility</p:attrName>
                                        </p:attrNameLst>
                                      </p:cBhvr>
                                      <p:to>
                                        <p:strVal val="visible"/>
                                      </p:to>
                                    </p:set>
                                    <p:animEffect transition="in" filter="blinds(horizontal)">
                                      <p:cBhvr>
                                        <p:cTn id="18" dur="500"/>
                                        <p:tgtEl>
                                          <p:spTgt spid="222213"/>
                                        </p:tgtEl>
                                      </p:cBhvr>
                                    </p:animEffect>
                                  </p:childTnLst>
                                </p:cTn>
                              </p:par>
                            </p:childTnLst>
                          </p:cTn>
                        </p:par>
                      </p:childTnLst>
                    </p:cTn>
                  </p:par>
                  <p:par>
                    <p:cTn id="19" fill="hold">
                      <p:stCondLst>
                        <p:cond delay="indefinite"/>
                      </p:stCondLst>
                      <p:childTnLst>
                        <p:par>
                          <p:cTn id="20" fill="hold">
                            <p:stCondLst>
                              <p:cond delay="0"/>
                            </p:stCondLst>
                            <p:childTnLst>
                              <p:par>
                                <p:cTn id="21" presetID="8" presetClass="entr" presetSubtype="16"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amond(in)">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500039" y="428610"/>
            <a:ext cx="8207375" cy="3750469"/>
          </a:xfrm>
        </p:spPr>
        <p:txBody>
          <a:bodyPr/>
          <a:lstStyle/>
          <a:p>
            <a:pPr lvl="0"/>
            <a:r>
              <a:rPr dirty="0"/>
              <a:t>“Q-ITOffer”</a:t>
            </a:r>
            <a:r>
              <a:rPr lang="zh-CN" altLang="en-US" dirty="0"/>
              <a:t>锐聘网站</a:t>
            </a:r>
            <a:r>
              <a:rPr lang="zh-CN" dirty="0"/>
              <a:t>数据库</a:t>
            </a:r>
            <a:r>
              <a:rPr lang="zh-CN" dirty="0">
                <a:solidFill>
                  <a:srgbClr val="FF0000"/>
                </a:solidFill>
              </a:rPr>
              <a:t>实体关系</a:t>
            </a:r>
            <a:r>
              <a:rPr lang="zh-CN" altLang="en-US" dirty="0">
                <a:solidFill>
                  <a:srgbClr val="FF0000"/>
                </a:solidFill>
              </a:rPr>
              <a:t>图</a:t>
            </a:r>
            <a:endParaRPr lang="zh-CN" dirty="0">
              <a:solidFill>
                <a:srgbClr val="FF0000"/>
              </a:solidFill>
            </a:endParaRPr>
          </a:p>
          <a:p>
            <a:endParaRPr lang="en-US" altLang="zh-CN" dirty="0">
              <a:latin typeface="Times New Roman" pitchFamily="18" charset="0"/>
              <a:cs typeface="Times New Roman" pitchFamily="18" charset="0"/>
            </a:endParaRPr>
          </a:p>
        </p:txBody>
      </p:sp>
      <p:sp>
        <p:nvSpPr>
          <p:cNvPr id="4" name="标题 3"/>
          <p:cNvSpPr>
            <a:spLocks noGrp="1"/>
          </p:cNvSpPr>
          <p:nvPr>
            <p:ph type="title"/>
          </p:nvPr>
        </p:nvSpPr>
        <p:spPr/>
        <p:txBody>
          <a:bodyPr/>
          <a:lstStyle/>
          <a:p>
            <a:r>
              <a:rPr lang="en-US" altLang="zh-CN" dirty="0"/>
              <a:t>【</a:t>
            </a:r>
            <a:r>
              <a:rPr dirty="0"/>
              <a:t>任务</a:t>
            </a:r>
            <a:r>
              <a:rPr lang="en-US" altLang="zh-CN" dirty="0"/>
              <a:t>1-2】</a:t>
            </a:r>
            <a:r>
              <a:rPr dirty="0"/>
              <a:t>项目数据库设计</a:t>
            </a:r>
            <a:endParaRPr lang="zh-CN" altLang="en-US" dirty="0"/>
          </a:p>
        </p:txBody>
      </p:sp>
      <p:sp>
        <p:nvSpPr>
          <p:cNvPr id="2201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20161" name="Object 1"/>
          <p:cNvGraphicFramePr>
            <a:graphicFrameLocks noChangeAspect="1"/>
          </p:cNvGraphicFramePr>
          <p:nvPr/>
        </p:nvGraphicFramePr>
        <p:xfrm>
          <a:off x="1928794" y="1071552"/>
          <a:ext cx="4643470" cy="3872322"/>
        </p:xfrm>
        <a:graphic>
          <a:graphicData uri="http://schemas.openxmlformats.org/presentationml/2006/ole">
            <mc:AlternateContent xmlns:mc="http://schemas.openxmlformats.org/markup-compatibility/2006">
              <mc:Choice xmlns:v="urn:schemas-microsoft-com:vml" Requires="v">
                <p:oleObj name="Visio" r:id="rId2" imgW="7162830" imgH="5978106" progId="Visio.Drawing.11">
                  <p:embed/>
                </p:oleObj>
              </mc:Choice>
              <mc:Fallback>
                <p:oleObj name="Visio" r:id="rId2" imgW="7162830" imgH="5978106" progId="Visio.Drawing.11">
                  <p:embed/>
                  <p:pic>
                    <p:nvPicPr>
                      <p:cNvPr id="220161"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8794" y="1071552"/>
                        <a:ext cx="4643470" cy="38723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0161"/>
                                        </p:tgtEl>
                                        <p:attrNameLst>
                                          <p:attrName>style.visibility</p:attrName>
                                        </p:attrNameLst>
                                      </p:cBhvr>
                                      <p:to>
                                        <p:strVal val="visible"/>
                                      </p:to>
                                    </p:set>
                                    <p:anim calcmode="lin" valueType="num">
                                      <p:cBhvr additive="base">
                                        <p:cTn id="7" dur="500" fill="hold"/>
                                        <p:tgtEl>
                                          <p:spTgt spid="220161"/>
                                        </p:tgtEl>
                                        <p:attrNameLst>
                                          <p:attrName>ppt_x</p:attrName>
                                        </p:attrNameLst>
                                      </p:cBhvr>
                                      <p:tavLst>
                                        <p:tav tm="0">
                                          <p:val>
                                            <p:strVal val="#ppt_x"/>
                                          </p:val>
                                        </p:tav>
                                        <p:tav tm="100000">
                                          <p:val>
                                            <p:strVal val="#ppt_x"/>
                                          </p:val>
                                        </p:tav>
                                      </p:tavLst>
                                    </p:anim>
                                    <p:anim calcmode="lin" valueType="num">
                                      <p:cBhvr additive="base">
                                        <p:cTn id="8" dur="500" fill="hold"/>
                                        <p:tgtEl>
                                          <p:spTgt spid="2201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pPr lvl="0"/>
            <a:r>
              <a:rPr dirty="0"/>
              <a:t>“Q-ITOffer”</a:t>
            </a:r>
            <a:r>
              <a:rPr lang="zh-CN" altLang="en-US" dirty="0"/>
              <a:t>锐聘网站项目环境</a:t>
            </a:r>
            <a:endParaRPr lang="zh-CN" dirty="0"/>
          </a:p>
          <a:p>
            <a:pPr lvl="1">
              <a:lnSpc>
                <a:spcPct val="150000"/>
              </a:lnSpc>
            </a:pPr>
            <a:r>
              <a:rPr i="0" dirty="0"/>
              <a:t>Java开发环境：JDK 8.0</a:t>
            </a:r>
          </a:p>
          <a:p>
            <a:pPr lvl="1">
              <a:lnSpc>
                <a:spcPct val="150000"/>
              </a:lnSpc>
            </a:pPr>
            <a:r>
              <a:rPr i="0" dirty="0"/>
              <a:t>Web服务器：Tomcat 8.0</a:t>
            </a:r>
          </a:p>
          <a:p>
            <a:pPr lvl="1">
              <a:lnSpc>
                <a:spcPct val="150000"/>
              </a:lnSpc>
            </a:pPr>
            <a:r>
              <a:rPr i="0" dirty="0">
                <a:solidFill>
                  <a:srgbClr val="FF0000"/>
                </a:solidFill>
              </a:rPr>
              <a:t>数据库：Oracle 11g   </a:t>
            </a:r>
            <a:r>
              <a:rPr lang="zh-CN" altLang="en-US" i="0" u="sng" dirty="0">
                <a:solidFill>
                  <a:srgbClr val="FF0000"/>
                </a:solidFill>
              </a:rPr>
              <a:t>（</a:t>
            </a:r>
            <a:r>
              <a:rPr lang="en-US" altLang="zh-CN" i="0" u="sng" dirty="0" err="1">
                <a:solidFill>
                  <a:srgbClr val="FF0000"/>
                </a:solidFill>
              </a:rPr>
              <a:t>MySql</a:t>
            </a:r>
            <a:r>
              <a:rPr lang="zh-CN" altLang="en-US" i="0" u="sng" dirty="0">
                <a:solidFill>
                  <a:srgbClr val="FF0000"/>
                </a:solidFill>
              </a:rPr>
              <a:t>）  </a:t>
            </a:r>
            <a:r>
              <a:rPr lang="en-US" altLang="zh-CN" i="0" u="sng" dirty="0" err="1">
                <a:solidFill>
                  <a:srgbClr val="FF0000"/>
                </a:solidFill>
              </a:rPr>
              <a:t>Navicate</a:t>
            </a:r>
            <a:r>
              <a:rPr lang="en-US" altLang="zh-CN" i="0" u="sng" dirty="0">
                <a:solidFill>
                  <a:srgbClr val="FF0000"/>
                </a:solidFill>
              </a:rPr>
              <a:t> </a:t>
            </a:r>
            <a:r>
              <a:rPr lang="en-US" altLang="zh-CN" i="0" u="sng" dirty="0" err="1">
                <a:solidFill>
                  <a:srgbClr val="FF0000"/>
                </a:solidFill>
              </a:rPr>
              <a:t>Mysql</a:t>
            </a:r>
            <a:r>
              <a:rPr lang="en-US" altLang="zh-CN" i="0" u="sng" dirty="0">
                <a:solidFill>
                  <a:srgbClr val="FF0000"/>
                </a:solidFill>
              </a:rPr>
              <a:t>-front</a:t>
            </a:r>
            <a:endParaRPr i="0" u="sng" dirty="0">
              <a:solidFill>
                <a:srgbClr val="FF0000"/>
              </a:solidFill>
            </a:endParaRPr>
          </a:p>
          <a:p>
            <a:pPr lvl="1">
              <a:lnSpc>
                <a:spcPct val="150000"/>
              </a:lnSpc>
            </a:pPr>
            <a:r>
              <a:rPr i="0" dirty="0"/>
              <a:t>开发工具：Eclipse Luna</a:t>
            </a:r>
          </a:p>
          <a:p>
            <a:pPr lvl="1">
              <a:lnSpc>
                <a:spcPct val="150000"/>
              </a:lnSpc>
            </a:pPr>
            <a:r>
              <a:rPr i="0" dirty="0"/>
              <a:t>浏览器：IE 9以上版本</a:t>
            </a:r>
          </a:p>
          <a:p>
            <a:pPr lvl="1">
              <a:lnSpc>
                <a:spcPct val="150000"/>
              </a:lnSpc>
            </a:pPr>
            <a:r>
              <a:rPr i="0" dirty="0"/>
              <a:t>操作系统：Windows7</a:t>
            </a:r>
          </a:p>
          <a:p>
            <a:pPr>
              <a:buNone/>
            </a:pPr>
            <a:endParaRPr lang="en-US" altLang="zh-CN" dirty="0">
              <a:latin typeface="Times New Roman" pitchFamily="18" charset="0"/>
              <a:cs typeface="Times New Roman" pitchFamily="18" charset="0"/>
            </a:endParaRPr>
          </a:p>
        </p:txBody>
      </p:sp>
      <p:sp>
        <p:nvSpPr>
          <p:cNvPr id="4" name="标题 3"/>
          <p:cNvSpPr>
            <a:spLocks noGrp="1"/>
          </p:cNvSpPr>
          <p:nvPr>
            <p:ph type="title"/>
          </p:nvPr>
        </p:nvSpPr>
        <p:spPr>
          <a:xfrm>
            <a:off x="468316" y="17845"/>
            <a:ext cx="5389568" cy="410765"/>
          </a:xfrm>
        </p:spPr>
        <p:txBody>
          <a:bodyPr/>
          <a:lstStyle/>
          <a:p>
            <a:r>
              <a:rPr lang="en-US" altLang="zh-CN" dirty="0"/>
              <a:t>【</a:t>
            </a:r>
            <a:r>
              <a:rPr dirty="0"/>
              <a:t>任务</a:t>
            </a:r>
            <a:r>
              <a:rPr lang="en-US" altLang="zh-CN" dirty="0"/>
              <a:t>1-3】</a:t>
            </a:r>
            <a:r>
              <a:rPr dirty="0"/>
              <a:t>项目开发环境搭建</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blinds(horizontal)">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blinds(horizontal)">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blinds(horizontal)">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blinds(horizontal)">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blinds(horizontal)">
                                      <p:cBhvr>
                                        <p:cTn id="3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500039" y="500048"/>
            <a:ext cx="8207375" cy="3750469"/>
          </a:xfrm>
        </p:spPr>
        <p:txBody>
          <a:bodyPr/>
          <a:lstStyle/>
          <a:p>
            <a:pPr lvl="0"/>
            <a:r>
              <a:rPr dirty="0"/>
              <a:t>“Q-ITOffer”</a:t>
            </a:r>
            <a:r>
              <a:rPr lang="zh-CN" altLang="en-US" dirty="0"/>
              <a:t>锐聘网站项目基础目录结构</a:t>
            </a:r>
            <a:endParaRPr lang="zh-CN" dirty="0"/>
          </a:p>
          <a:p>
            <a:pPr>
              <a:buNone/>
            </a:pPr>
            <a:endParaRPr lang="en-US" altLang="zh-CN" dirty="0">
              <a:latin typeface="Times New Roman" pitchFamily="18" charset="0"/>
              <a:cs typeface="Times New Roman" pitchFamily="18" charset="0"/>
            </a:endParaRPr>
          </a:p>
        </p:txBody>
      </p:sp>
      <p:sp>
        <p:nvSpPr>
          <p:cNvPr id="4" name="标题 3"/>
          <p:cNvSpPr>
            <a:spLocks noGrp="1"/>
          </p:cNvSpPr>
          <p:nvPr>
            <p:ph type="title"/>
          </p:nvPr>
        </p:nvSpPr>
        <p:spPr>
          <a:xfrm>
            <a:off x="468316" y="17845"/>
            <a:ext cx="5389568" cy="410765"/>
          </a:xfrm>
        </p:spPr>
        <p:txBody>
          <a:bodyPr/>
          <a:lstStyle/>
          <a:p>
            <a:r>
              <a:rPr lang="en-US" altLang="zh-CN" dirty="0"/>
              <a:t>【</a:t>
            </a:r>
            <a:r>
              <a:rPr dirty="0"/>
              <a:t>任务</a:t>
            </a:r>
            <a:r>
              <a:rPr lang="en-US" altLang="zh-CN" dirty="0"/>
              <a:t>1-3】</a:t>
            </a:r>
            <a:r>
              <a:rPr dirty="0"/>
              <a:t>项目开发环境搭建</a:t>
            </a:r>
            <a:endParaRPr lang="zh-CN" altLang="en-US" dirty="0"/>
          </a:p>
        </p:txBody>
      </p:sp>
      <p:pic>
        <p:nvPicPr>
          <p:cNvPr id="221186" name="Picture 2"/>
          <p:cNvPicPr>
            <a:picLocks noChangeAspect="1" noChangeArrowheads="1"/>
          </p:cNvPicPr>
          <p:nvPr/>
        </p:nvPicPr>
        <p:blipFill>
          <a:blip r:embed="rId2"/>
          <a:srcRect/>
          <a:stretch>
            <a:fillRect/>
          </a:stretch>
        </p:blipFill>
        <p:spPr bwMode="auto">
          <a:xfrm>
            <a:off x="2214546" y="1000114"/>
            <a:ext cx="4016430" cy="4143386"/>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1186"/>
                                        </p:tgtEl>
                                        <p:attrNameLst>
                                          <p:attrName>style.visibility</p:attrName>
                                        </p:attrNameLst>
                                      </p:cBhvr>
                                      <p:to>
                                        <p:strVal val="visible"/>
                                      </p:to>
                                    </p:set>
                                    <p:anim calcmode="lin" valueType="num">
                                      <p:cBhvr additive="base">
                                        <p:cTn id="7" dur="500" fill="hold"/>
                                        <p:tgtEl>
                                          <p:spTgt spid="221186"/>
                                        </p:tgtEl>
                                        <p:attrNameLst>
                                          <p:attrName>ppt_x</p:attrName>
                                        </p:attrNameLst>
                                      </p:cBhvr>
                                      <p:tavLst>
                                        <p:tav tm="0">
                                          <p:val>
                                            <p:strVal val="#ppt_x"/>
                                          </p:val>
                                        </p:tav>
                                        <p:tav tm="100000">
                                          <p:val>
                                            <p:strVal val="#ppt_x"/>
                                          </p:val>
                                        </p:tav>
                                      </p:tavLst>
                                    </p:anim>
                                    <p:anim calcmode="lin" valueType="num">
                                      <p:cBhvr additive="base">
                                        <p:cTn id="8" dur="500" fill="hold"/>
                                        <p:tgtEl>
                                          <p:spTgt spid="2211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pPr lvl="0"/>
            <a:r>
              <a:rPr lang="zh-CN" altLang="en-US" dirty="0"/>
              <a:t>动态网站的特征</a:t>
            </a:r>
            <a:endParaRPr dirty="0"/>
          </a:p>
          <a:p>
            <a:pPr lvl="1">
              <a:lnSpc>
                <a:spcPct val="150000"/>
              </a:lnSpc>
            </a:pPr>
            <a:r>
              <a:rPr i="0" dirty="0"/>
              <a:t>交互性：根据用户的操作以及请求，网页会动态改变并响应。</a:t>
            </a:r>
          </a:p>
          <a:p>
            <a:pPr lvl="1">
              <a:lnSpc>
                <a:spcPct val="150000"/>
              </a:lnSpc>
            </a:pPr>
            <a:r>
              <a:rPr i="0" dirty="0"/>
              <a:t>自动更新：无需手动更新页面，系统会自动生成新的页面，从而大大减少网站维护成本。</a:t>
            </a:r>
          </a:p>
          <a:p>
            <a:pPr lvl="1">
              <a:lnSpc>
                <a:spcPct val="150000"/>
              </a:lnSpc>
            </a:pPr>
            <a:r>
              <a:rPr i="0" dirty="0"/>
              <a:t>多样性：在不同时间、不同用户访问同一网页时会显示不同的内容。</a:t>
            </a:r>
            <a:endParaRPr lang="en-US" altLang="zh-CN" i="0" dirty="0"/>
          </a:p>
          <a:p>
            <a:endParaRPr lang="zh-CN" altLang="en-US" dirty="0"/>
          </a:p>
        </p:txBody>
      </p:sp>
      <p:sp>
        <p:nvSpPr>
          <p:cNvPr id="4" name="标题 3"/>
          <p:cNvSpPr>
            <a:spLocks noGrp="1"/>
          </p:cNvSpPr>
          <p:nvPr>
            <p:ph type="title"/>
          </p:nvPr>
        </p:nvSpPr>
        <p:spPr/>
        <p:txBody>
          <a:bodyPr/>
          <a:lstStyle/>
          <a:p>
            <a:r>
              <a:rPr dirty="0"/>
              <a:t>动态网站的特征</a:t>
            </a:r>
            <a:endParaRPr lang="zh-CN" altLang="en-US" dirty="0"/>
          </a:p>
        </p:txBody>
      </p:sp>
      <p:pic>
        <p:nvPicPr>
          <p:cNvPr id="7" name="图片 6"/>
          <p:cNvPicPr>
            <a:picLocks noChangeAspect="1"/>
          </p:cNvPicPr>
          <p:nvPr/>
        </p:nvPicPr>
        <p:blipFill>
          <a:blip r:embed="rId3" cstate="print">
            <a:duotone>
              <a:schemeClr val="accent1">
                <a:shade val="45000"/>
                <a:satMod val="135000"/>
              </a:schemeClr>
              <a:prstClr val="white"/>
            </a:duotone>
          </a:blip>
          <a:stretch>
            <a:fillRect/>
          </a:stretch>
        </p:blipFill>
        <p:spPr>
          <a:xfrm>
            <a:off x="369928" y="3857634"/>
            <a:ext cx="484014" cy="484014"/>
          </a:xfrm>
          <a:prstGeom prst="rect">
            <a:avLst/>
          </a:prstGeom>
        </p:spPr>
      </p:pic>
      <p:sp>
        <p:nvSpPr>
          <p:cNvPr id="8" name="文本占位符 9"/>
          <p:cNvSpPr txBox="1">
            <a:spLocks/>
          </p:cNvSpPr>
          <p:nvPr/>
        </p:nvSpPr>
        <p:spPr>
          <a:xfrm>
            <a:off x="1000100" y="3643320"/>
            <a:ext cx="7500990" cy="1142990"/>
          </a:xfrm>
          <a:prstGeom prst="rect">
            <a:avLst/>
          </a:prstGeom>
          <a:solidFill>
            <a:srgbClr val="FF9999"/>
          </a:solidFill>
        </p:spPr>
        <p:txBody>
          <a:bodyPr/>
          <a:lstStyle/>
          <a:p>
            <a:pPr lvl="0" eaLnBrk="0" fontAlgn="base" hangingPunct="0">
              <a:lnSpc>
                <a:spcPct val="150000"/>
              </a:lnSpc>
              <a:spcBef>
                <a:spcPct val="20000"/>
              </a:spcBef>
              <a:spcAft>
                <a:spcPct val="0"/>
              </a:spcAft>
              <a:buClr>
                <a:schemeClr val="accent1"/>
              </a:buClr>
            </a:pPr>
            <a:r>
              <a:rPr lang="zh-CN" altLang="en-US" sz="1600" dirty="0">
                <a:latin typeface="黑体" pitchFamily="49" charset="-122"/>
                <a:ea typeface="黑体" pitchFamily="49" charset="-122"/>
              </a:rPr>
              <a:t>在实际应用中，大多数网站一般采用动静结合的原则：网站中内容需要频繁更新的，可采用动态网页技术；而内容不需要更新的，则采用静态网页进行显示。如此，一个网站既可包含动态网页，也可包含静态网页。</a:t>
            </a:r>
            <a:endParaRPr kumimoji="1" lang="zh-CN" altLang="en-US" sz="1600" dirty="0">
              <a:solidFill>
                <a:srgbClr val="000000"/>
              </a:solidFill>
              <a:latin typeface="黑体" pitchFamily="49" charset="-122"/>
              <a:ea typeface="黑体" pitchFamily="49" charset="-122"/>
            </a:endParaRPr>
          </a:p>
        </p:txBody>
      </p:sp>
      <p:sp>
        <p:nvSpPr>
          <p:cNvPr id="9" name="文本框 6"/>
          <p:cNvSpPr txBox="1"/>
          <p:nvPr/>
        </p:nvSpPr>
        <p:spPr>
          <a:xfrm>
            <a:off x="334937" y="4310593"/>
            <a:ext cx="593725" cy="339725"/>
          </a:xfrm>
          <a:prstGeom prst="rect">
            <a:avLst/>
          </a:prstGeom>
          <a:noFill/>
        </p:spPr>
        <p:txBody>
          <a:bodyPr wrap="none">
            <a:spAutoFit/>
          </a:bodyPr>
          <a:lstStyle/>
          <a:p>
            <a:pPr>
              <a:defRPr/>
            </a:pPr>
            <a:r>
              <a:rPr lang="zh-CN" altLang="en-US" sz="1600" i="0" dirty="0">
                <a:ln w="0"/>
                <a:solidFill>
                  <a:schemeClr val="accent1"/>
                </a:solidFill>
                <a:effectLst>
                  <a:outerShdw blurRad="38100" dist="25400" dir="5400000" algn="ctr" rotWithShape="0">
                    <a:srgbClr val="6E747A">
                      <a:alpha val="43000"/>
                    </a:srgbClr>
                  </a:outerShdw>
                </a:effectLst>
                <a:latin typeface="Adobe 仿宋 Std R" pitchFamily="18" charset="-122"/>
                <a:ea typeface="Adobe 仿宋 Std R" pitchFamily="18" charset="-122"/>
              </a:rPr>
              <a:t>注意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blinds(horizontal)">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blinds(horizontal)">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1+#ppt_h/2"/>
                                          </p:val>
                                        </p:tav>
                                        <p:tav tm="100000">
                                          <p:val>
                                            <p:strVal val="#ppt_y"/>
                                          </p:val>
                                        </p:tav>
                                      </p:tavLst>
                                    </p:anim>
                                  </p:childTnLst>
                                </p:cTn>
                              </p:par>
                            </p:childTnLst>
                          </p:cTn>
                        </p:par>
                        <p:par>
                          <p:cTn id="24" fill="hold">
                            <p:stCondLst>
                              <p:cond delay="500"/>
                            </p:stCondLst>
                            <p:childTnLst>
                              <p:par>
                                <p:cTn id="25" presetID="2" presetClass="entr" presetSubtype="4" fill="hold" grpId="0" nodeType="afterEffect">
                                  <p:stCondLst>
                                    <p:cond delay="0"/>
                                  </p:stCondLst>
                                  <p:childTnLst>
                                    <p:set>
                                      <p:cBhvr>
                                        <p:cTn id="26" dur="1" fill="hold">
                                          <p:stCondLst>
                                            <p:cond delay="0"/>
                                          </p:stCondLst>
                                        </p:cTn>
                                        <p:tgtEl>
                                          <p:spTgt spid="8">
                                            <p:bg/>
                                          </p:spTgt>
                                        </p:tgtEl>
                                        <p:attrNameLst>
                                          <p:attrName>style.visibility</p:attrName>
                                        </p:attrNameLst>
                                      </p:cBhvr>
                                      <p:to>
                                        <p:strVal val="visible"/>
                                      </p:to>
                                    </p:set>
                                    <p:anim calcmode="lin" valueType="num">
                                      <p:cBhvr additive="base">
                                        <p:cTn id="27" dur="500" fill="hold"/>
                                        <p:tgtEl>
                                          <p:spTgt spid="8">
                                            <p:bg/>
                                          </p:spTgt>
                                        </p:tgtEl>
                                        <p:attrNameLst>
                                          <p:attrName>ppt_x</p:attrName>
                                        </p:attrNameLst>
                                      </p:cBhvr>
                                      <p:tavLst>
                                        <p:tav tm="0">
                                          <p:val>
                                            <p:strVal val="#ppt_x"/>
                                          </p:val>
                                        </p:tav>
                                        <p:tav tm="100000">
                                          <p:val>
                                            <p:strVal val="#ppt_x"/>
                                          </p:val>
                                        </p:tav>
                                      </p:tavLst>
                                    </p:anim>
                                    <p:anim calcmode="lin" valueType="num">
                                      <p:cBhvr additive="base">
                                        <p:cTn id="28" dur="500" fill="hold"/>
                                        <p:tgtEl>
                                          <p:spTgt spid="8">
                                            <p:bg/>
                                          </p:spTgt>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 presetClass="entr" presetSubtype="4" fill="hold" grpId="0" nodeType="afterEffect">
                                  <p:stCondLst>
                                    <p:cond delay="0"/>
                                  </p:stCondLst>
                                  <p:childTnLst>
                                    <p:set>
                                      <p:cBhvr>
                                        <p:cTn id="31" dur="1" fill="hold">
                                          <p:stCondLst>
                                            <p:cond delay="0"/>
                                          </p:stCondLst>
                                        </p:cTn>
                                        <p:tgtEl>
                                          <p:spTgt spid="8">
                                            <p:txEl>
                                              <p:pRg st="0" end="0"/>
                                            </p:txEl>
                                          </p:spTgt>
                                        </p:tgtEl>
                                        <p:attrNameLst>
                                          <p:attrName>style.visibility</p:attrName>
                                        </p:attrNameLst>
                                      </p:cBhvr>
                                      <p:to>
                                        <p:strVal val="visible"/>
                                      </p:to>
                                    </p:set>
                                    <p:anim calcmode="lin" valueType="num">
                                      <p:cBhvr additive="base">
                                        <p:cTn id="32"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8">
                                            <p:txEl>
                                              <p:pRg st="0" end="0"/>
                                            </p:txEl>
                                          </p:spTgt>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fill="hold"/>
                                        <p:tgtEl>
                                          <p:spTgt spid="9"/>
                                        </p:tgtEl>
                                        <p:attrNameLst>
                                          <p:attrName>ppt_x</p:attrName>
                                        </p:attrNameLst>
                                      </p:cBhvr>
                                      <p:tavLst>
                                        <p:tav tm="0">
                                          <p:val>
                                            <p:strVal val="#ppt_x"/>
                                          </p:val>
                                        </p:tav>
                                        <p:tav tm="100000">
                                          <p:val>
                                            <p:strVal val="#ppt_x"/>
                                          </p:val>
                                        </p:tav>
                                      </p:tavLst>
                                    </p:anim>
                                    <p:anim calcmode="lin" valueType="num">
                                      <p:cBhvr additive="base">
                                        <p:cTn id="3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500039" y="500048"/>
            <a:ext cx="8643961" cy="571504"/>
          </a:xfrm>
        </p:spPr>
        <p:txBody>
          <a:bodyPr/>
          <a:lstStyle/>
          <a:p>
            <a:pPr lvl="0"/>
            <a:r>
              <a:rPr lang="zh-CN" altLang="en-US" dirty="0"/>
              <a:t>“</a:t>
            </a:r>
            <a:r>
              <a:rPr dirty="0"/>
              <a:t>Q-ITOffer</a:t>
            </a:r>
            <a:r>
              <a:rPr lang="zh-CN" altLang="en-US" dirty="0"/>
              <a:t>”锐聘网站数据库连接获取和释放操作工具类</a:t>
            </a:r>
          </a:p>
          <a:p>
            <a:pPr lvl="0">
              <a:buNone/>
            </a:pPr>
            <a:endParaRPr lang="zh-CN" altLang="en-US" dirty="0"/>
          </a:p>
        </p:txBody>
      </p:sp>
      <p:sp>
        <p:nvSpPr>
          <p:cNvPr id="4" name="标题 3"/>
          <p:cNvSpPr>
            <a:spLocks noGrp="1"/>
          </p:cNvSpPr>
          <p:nvPr>
            <p:ph type="title"/>
          </p:nvPr>
        </p:nvSpPr>
        <p:spPr/>
        <p:txBody>
          <a:bodyPr>
            <a:normAutofit fontScale="90000"/>
          </a:bodyPr>
          <a:lstStyle/>
          <a:p>
            <a:r>
              <a:rPr lang="en-US" altLang="zh-CN" dirty="0"/>
              <a:t>【</a:t>
            </a:r>
            <a:r>
              <a:rPr dirty="0"/>
              <a:t>任务</a:t>
            </a:r>
            <a:r>
              <a:rPr lang="en-US" altLang="zh-CN" dirty="0"/>
              <a:t>1-4】</a:t>
            </a:r>
            <a:r>
              <a:rPr dirty="0"/>
              <a:t>项目所需工具类设计</a:t>
            </a:r>
            <a:endParaRPr lang="zh-CN" altLang="en-US" dirty="0"/>
          </a:p>
        </p:txBody>
      </p:sp>
      <p:sp>
        <p:nvSpPr>
          <p:cNvPr id="10" name="文本占位符 9"/>
          <p:cNvSpPr>
            <a:spLocks noGrp="1"/>
          </p:cNvSpPr>
          <p:nvPr>
            <p:ph type="body" sz="quarter" idx="11"/>
          </p:nvPr>
        </p:nvSpPr>
        <p:spPr>
          <a:xfrm>
            <a:off x="714348" y="1000114"/>
            <a:ext cx="7858180" cy="4143386"/>
          </a:xfrm>
        </p:spPr>
        <p:txBody>
          <a:bodyPr/>
          <a:lstStyle/>
          <a:p>
            <a:r>
              <a:rPr lang="en-US" sz="1400" b="0" dirty="0">
                <a:solidFill>
                  <a:schemeClr val="tx1"/>
                </a:solidFill>
              </a:rPr>
              <a:t>public class </a:t>
            </a:r>
            <a:r>
              <a:rPr lang="en-US" sz="1400" b="0" dirty="0" err="1">
                <a:solidFill>
                  <a:schemeClr val="tx1"/>
                </a:solidFill>
              </a:rPr>
              <a:t>DBUtil</a:t>
            </a:r>
            <a:r>
              <a:rPr lang="en-US" sz="1400" b="0" dirty="0">
                <a:solidFill>
                  <a:schemeClr val="tx1"/>
                </a:solidFill>
              </a:rPr>
              <a:t> {</a:t>
            </a:r>
            <a:endParaRPr sz="1400" b="0" dirty="0">
              <a:solidFill>
                <a:schemeClr val="tx1"/>
              </a:solidFill>
            </a:endParaRPr>
          </a:p>
          <a:p>
            <a:r>
              <a:rPr lang="en-US" sz="1400" b="0" dirty="0">
                <a:solidFill>
                  <a:schemeClr val="tx1"/>
                </a:solidFill>
              </a:rPr>
              <a:t>	// </a:t>
            </a:r>
            <a:r>
              <a:rPr sz="1400" b="0" dirty="0">
                <a:solidFill>
                  <a:schemeClr val="tx1"/>
                </a:solidFill>
              </a:rPr>
              <a:t>数据库实例用户名，可根据自己的设置进行更改</a:t>
            </a:r>
          </a:p>
          <a:p>
            <a:r>
              <a:rPr lang="en-US" sz="1400" b="0" dirty="0">
                <a:solidFill>
                  <a:schemeClr val="tx1"/>
                </a:solidFill>
              </a:rPr>
              <a:t>	static String user = "</a:t>
            </a:r>
            <a:r>
              <a:rPr lang="en-US" sz="1400" b="0" dirty="0" err="1">
                <a:solidFill>
                  <a:schemeClr val="tx1"/>
                </a:solidFill>
              </a:rPr>
              <a:t>qstitoffer</a:t>
            </a:r>
            <a:r>
              <a:rPr lang="en-US" sz="1400" b="0" dirty="0">
                <a:solidFill>
                  <a:schemeClr val="tx1"/>
                </a:solidFill>
              </a:rPr>
              <a:t>";</a:t>
            </a:r>
            <a:endParaRPr sz="1400" b="0" dirty="0">
              <a:solidFill>
                <a:schemeClr val="tx1"/>
              </a:solidFill>
            </a:endParaRPr>
          </a:p>
          <a:p>
            <a:r>
              <a:rPr lang="en-US" sz="1400" b="0" dirty="0">
                <a:solidFill>
                  <a:schemeClr val="tx1"/>
                </a:solidFill>
              </a:rPr>
              <a:t>	// </a:t>
            </a:r>
            <a:r>
              <a:rPr sz="1400" b="0" dirty="0">
                <a:solidFill>
                  <a:schemeClr val="tx1"/>
                </a:solidFill>
              </a:rPr>
              <a:t>数据库实例密码，可根据自己的设置进行更改</a:t>
            </a:r>
          </a:p>
          <a:p>
            <a:r>
              <a:rPr lang="en-US" sz="1400" b="0" dirty="0">
                <a:solidFill>
                  <a:schemeClr val="tx1"/>
                </a:solidFill>
              </a:rPr>
              <a:t>	static String password = "qstitoffer123";</a:t>
            </a:r>
            <a:endParaRPr sz="1400" b="0" dirty="0">
              <a:solidFill>
                <a:schemeClr val="tx1"/>
              </a:solidFill>
            </a:endParaRPr>
          </a:p>
          <a:p>
            <a:r>
              <a:rPr lang="en-US" sz="1400" b="0" dirty="0">
                <a:solidFill>
                  <a:schemeClr val="tx1"/>
                </a:solidFill>
              </a:rPr>
              <a:t>	// </a:t>
            </a:r>
            <a:r>
              <a:rPr sz="1400" b="0" dirty="0">
                <a:solidFill>
                  <a:schemeClr val="tx1"/>
                </a:solidFill>
              </a:rPr>
              <a:t>数据库实例连接地址，可根据自己的设置进行更改</a:t>
            </a:r>
          </a:p>
          <a:p>
            <a:r>
              <a:rPr lang="en-US" sz="1400" b="0" dirty="0">
                <a:solidFill>
                  <a:schemeClr val="tx1"/>
                </a:solidFill>
              </a:rPr>
              <a:t>	static String </a:t>
            </a:r>
            <a:r>
              <a:rPr lang="en-US" sz="1400" b="0" dirty="0" err="1">
                <a:solidFill>
                  <a:schemeClr val="tx1"/>
                </a:solidFill>
              </a:rPr>
              <a:t>url</a:t>
            </a:r>
            <a:r>
              <a:rPr lang="en-US" sz="1400" b="0" dirty="0">
                <a:solidFill>
                  <a:schemeClr val="tx1"/>
                </a:solidFill>
              </a:rPr>
              <a:t> = "</a:t>
            </a:r>
            <a:r>
              <a:rPr lang="en-US" sz="1400" b="0" dirty="0" err="1">
                <a:solidFill>
                  <a:schemeClr val="tx1"/>
                </a:solidFill>
              </a:rPr>
              <a:t>jdbc:oracle:thin</a:t>
            </a:r>
            <a:r>
              <a:rPr lang="en-US" sz="1400" b="0" dirty="0">
                <a:solidFill>
                  <a:schemeClr val="tx1"/>
                </a:solidFill>
              </a:rPr>
              <a:t>:@127.0.0.1:1521:orcl";</a:t>
            </a:r>
            <a:endParaRPr sz="1400" b="0" dirty="0">
              <a:solidFill>
                <a:schemeClr val="tx1"/>
              </a:solidFill>
            </a:endParaRPr>
          </a:p>
          <a:p>
            <a:r>
              <a:rPr lang="en-US" sz="1400" b="0" dirty="0">
                <a:solidFill>
                  <a:schemeClr val="tx1"/>
                </a:solidFill>
              </a:rPr>
              <a:t> 	static {</a:t>
            </a:r>
          </a:p>
          <a:p>
            <a:r>
              <a:rPr lang="en-US" sz="1400" b="0" dirty="0">
                <a:solidFill>
                  <a:schemeClr val="tx1"/>
                </a:solidFill>
              </a:rPr>
              <a:t>		</a:t>
            </a:r>
            <a:r>
              <a:rPr lang="en-US" sz="1400" b="0" dirty="0" err="1">
                <a:solidFill>
                  <a:schemeClr val="tx1"/>
                </a:solidFill>
              </a:rPr>
              <a:t>Class.forName</a:t>
            </a:r>
            <a:r>
              <a:rPr lang="en-US" sz="1400" b="0" dirty="0">
                <a:solidFill>
                  <a:schemeClr val="tx1"/>
                </a:solidFill>
              </a:rPr>
              <a:t>("</a:t>
            </a:r>
            <a:r>
              <a:rPr lang="en-US" sz="1400" b="0" dirty="0" err="1">
                <a:solidFill>
                  <a:schemeClr val="tx1"/>
                </a:solidFill>
              </a:rPr>
              <a:t>oracle.jdbc.driver.OracleDriver</a:t>
            </a:r>
            <a:r>
              <a:rPr lang="en-US" sz="1400" b="0" dirty="0">
                <a:solidFill>
                  <a:schemeClr val="tx1"/>
                </a:solidFill>
              </a:rPr>
              <a:t>");</a:t>
            </a:r>
          </a:p>
          <a:p>
            <a:r>
              <a:rPr lang="en-US" sz="1400" b="0" dirty="0">
                <a:solidFill>
                  <a:schemeClr val="tx1"/>
                </a:solidFill>
              </a:rPr>
              <a:t>	}</a:t>
            </a:r>
            <a:endParaRPr sz="1400" b="0" dirty="0">
              <a:solidFill>
                <a:schemeClr val="tx1"/>
              </a:solidFill>
            </a:endParaRPr>
          </a:p>
          <a:p>
            <a:r>
              <a:rPr lang="en-US" sz="1400" b="0" dirty="0">
                <a:solidFill>
                  <a:schemeClr val="tx1"/>
                </a:solidFill>
              </a:rPr>
              <a:t> 	public static Connection </a:t>
            </a:r>
            <a:r>
              <a:rPr lang="en-US" sz="1400" b="0" dirty="0" err="1">
                <a:solidFill>
                  <a:schemeClr val="tx1"/>
                </a:solidFill>
              </a:rPr>
              <a:t>getConnection</a:t>
            </a:r>
            <a:r>
              <a:rPr lang="en-US" sz="1400" b="0" dirty="0">
                <a:solidFill>
                  <a:schemeClr val="tx1"/>
                </a:solidFill>
              </a:rPr>
              <a:t>() {		……	}</a:t>
            </a:r>
            <a:endParaRPr sz="1400" b="0" dirty="0">
              <a:solidFill>
                <a:schemeClr val="tx1"/>
              </a:solidFill>
            </a:endParaRPr>
          </a:p>
          <a:p>
            <a:r>
              <a:rPr lang="en-US" sz="1400" b="0" dirty="0">
                <a:solidFill>
                  <a:schemeClr val="tx1"/>
                </a:solidFill>
              </a:rPr>
              <a:t> 	public static void </a:t>
            </a:r>
            <a:r>
              <a:rPr lang="en-US" sz="1400" b="0" dirty="0" err="1">
                <a:solidFill>
                  <a:schemeClr val="tx1"/>
                </a:solidFill>
              </a:rPr>
              <a:t>closeJDBC</a:t>
            </a:r>
            <a:r>
              <a:rPr lang="en-US" sz="1400" b="0" dirty="0">
                <a:solidFill>
                  <a:schemeClr val="tx1"/>
                </a:solidFill>
              </a:rPr>
              <a:t>(</a:t>
            </a:r>
            <a:r>
              <a:rPr lang="en-US" sz="1400" b="0" dirty="0" err="1">
                <a:solidFill>
                  <a:schemeClr val="tx1"/>
                </a:solidFill>
              </a:rPr>
              <a:t>ResultSet</a:t>
            </a:r>
            <a:r>
              <a:rPr lang="en-US" sz="1400" b="0" dirty="0">
                <a:solidFill>
                  <a:schemeClr val="tx1"/>
                </a:solidFill>
              </a:rPr>
              <a:t> </a:t>
            </a:r>
            <a:r>
              <a:rPr lang="en-US" sz="1400" b="0" dirty="0" err="1">
                <a:solidFill>
                  <a:schemeClr val="tx1"/>
                </a:solidFill>
              </a:rPr>
              <a:t>rs</a:t>
            </a:r>
            <a:r>
              <a:rPr lang="en-US" sz="1400" b="0" dirty="0">
                <a:solidFill>
                  <a:schemeClr val="tx1"/>
                </a:solidFill>
              </a:rPr>
              <a:t>, Statement stmt, Connection </a:t>
            </a:r>
            <a:r>
              <a:rPr lang="en-US" sz="1400" b="0" dirty="0" err="1">
                <a:solidFill>
                  <a:schemeClr val="tx1"/>
                </a:solidFill>
              </a:rPr>
              <a:t>conn</a:t>
            </a:r>
            <a:r>
              <a:rPr lang="en-US" sz="1400" b="0" dirty="0">
                <a:solidFill>
                  <a:schemeClr val="tx1"/>
                </a:solidFill>
              </a:rPr>
              <a:t>) {</a:t>
            </a:r>
          </a:p>
          <a:p>
            <a:r>
              <a:rPr lang="en-US" sz="1400" b="0" dirty="0">
                <a:solidFill>
                  <a:schemeClr val="tx1"/>
                </a:solidFill>
              </a:rPr>
              <a:t>	 ……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内容占位符 4"/>
          <p:cNvSpPr>
            <a:spLocks noGrp="1"/>
          </p:cNvSpPr>
          <p:nvPr>
            <p:ph idx="1"/>
          </p:nvPr>
        </p:nvSpPr>
        <p:spPr>
          <a:xfrm>
            <a:off x="500034" y="535793"/>
            <a:ext cx="8207375" cy="3750469"/>
          </a:xfrm>
        </p:spPr>
        <p:txBody>
          <a:bodyPr>
            <a:noAutofit/>
          </a:bodyPr>
          <a:lstStyle/>
          <a:p>
            <a:pPr lvl="0"/>
            <a:r>
              <a:rPr lang="zh-CN" sz="1700" dirty="0"/>
              <a:t>动态网站是指可以和用户产生交互，并能够根据用户输入的信息产生对应响应的网站。动态网站是靠动态网站技术实现的。</a:t>
            </a:r>
          </a:p>
          <a:p>
            <a:r>
              <a:rPr sz="1700" dirty="0"/>
              <a:t>B/S</a:t>
            </a:r>
            <a:r>
              <a:rPr lang="zh-CN" sz="1700" dirty="0"/>
              <a:t>结构是基于特定</a:t>
            </a:r>
            <a:r>
              <a:rPr sz="1700" dirty="0"/>
              <a:t>HTTP</a:t>
            </a:r>
            <a:r>
              <a:rPr lang="zh-CN" sz="1700" dirty="0"/>
              <a:t>通信协议的</a:t>
            </a:r>
            <a:r>
              <a:rPr sz="1700" dirty="0"/>
              <a:t>C/S</a:t>
            </a:r>
            <a:r>
              <a:rPr lang="zh-CN" sz="1700" dirty="0"/>
              <a:t>结构，</a:t>
            </a:r>
            <a:r>
              <a:rPr sz="1700" dirty="0"/>
              <a:t> B/S</a:t>
            </a:r>
            <a:r>
              <a:rPr lang="zh-CN" altLang="en-US" sz="1700" dirty="0"/>
              <a:t>结构</a:t>
            </a:r>
            <a:r>
              <a:rPr lang="zh-CN" sz="1700" dirty="0"/>
              <a:t>客户端只需要安装一款浏览器，而不需要开发、安装任何客户端软件，所有业务的实现全部交由服务器端负责。</a:t>
            </a:r>
          </a:p>
          <a:p>
            <a:r>
              <a:rPr lang="zh-CN" sz="1700" dirty="0"/>
              <a:t>Web应用程序的处理过程分为三个阶段：用户通过浏览器向服务器发送请求；服务器端处理用户的请求；服务器将处理结果返回给浏览器。</a:t>
            </a:r>
          </a:p>
          <a:p>
            <a:r>
              <a:rPr lang="zh-CN" sz="1700" dirty="0"/>
              <a:t>对于使用Servlet和JSP技术的Web应用程序，有平台移植性、效率高、功能强大、可重用性强等优势。</a:t>
            </a:r>
          </a:p>
          <a:p>
            <a:r>
              <a:rPr lang="zh-CN" sz="1700" dirty="0"/>
              <a:t>Java Web开发环境的搭建分为三大步骤：JDK的安装配置、IDE的安装、服务器的安装。</a:t>
            </a:r>
          </a:p>
        </p:txBody>
      </p:sp>
      <p:sp>
        <p:nvSpPr>
          <p:cNvPr id="3" name="标题 2"/>
          <p:cNvSpPr>
            <a:spLocks noGrp="1"/>
          </p:cNvSpPr>
          <p:nvPr>
            <p:ph type="title"/>
          </p:nvPr>
        </p:nvSpPr>
        <p:spPr/>
        <p:txBody>
          <a:bodyPr/>
          <a:lstStyle/>
          <a:p>
            <a:r>
              <a:rPr dirty="0"/>
              <a:t>本章总结</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竖排内容占位符 1"/>
          <p:cNvSpPr>
            <a:spLocks noGrp="1"/>
          </p:cNvSpPr>
          <p:nvPr>
            <p:ph orient="vert" sz="quarter" idx="10"/>
          </p:nvPr>
        </p:nvSpPr>
        <p:spPr>
          <a:xfrm>
            <a:off x="1439652" y="1113588"/>
            <a:ext cx="647700" cy="2808312"/>
          </a:xfrm>
        </p:spPr>
        <p:txBody>
          <a:bodyPr vert="eaVert">
            <a:normAutofit/>
          </a:bodyPr>
          <a:lstStyle/>
          <a:p>
            <a:pPr algn="ctr"/>
            <a:r>
              <a:rPr lang="zh-CN" altLang="en-US" dirty="0"/>
              <a:t>基   础   篇</a:t>
            </a:r>
          </a:p>
        </p:txBody>
      </p:sp>
      <p:sp>
        <p:nvSpPr>
          <p:cNvPr id="3" name="文本占位符 2"/>
          <p:cNvSpPr>
            <a:spLocks noGrp="1"/>
          </p:cNvSpPr>
          <p:nvPr>
            <p:ph type="body" sz="quarter" idx="11"/>
          </p:nvPr>
        </p:nvSpPr>
        <p:spPr>
          <a:xfrm>
            <a:off x="2736057" y="1059582"/>
            <a:ext cx="4589860" cy="3240360"/>
          </a:xfrm>
        </p:spPr>
        <p:txBody>
          <a:bodyPr/>
          <a:lstStyle/>
          <a:p>
            <a:pPr>
              <a:lnSpc>
                <a:spcPct val="200000"/>
              </a:lnSpc>
              <a:spcBef>
                <a:spcPts val="0"/>
              </a:spcBef>
            </a:pPr>
            <a:r>
              <a:rPr lang="en-US" altLang="zh-CN" dirty="0"/>
              <a:t>HTML</a:t>
            </a:r>
            <a:r>
              <a:rPr lang="zh-CN" altLang="en-US" dirty="0"/>
              <a:t>技术</a:t>
            </a:r>
            <a:endParaRPr lang="en-US" altLang="zh-CN" dirty="0"/>
          </a:p>
          <a:p>
            <a:pPr>
              <a:lnSpc>
                <a:spcPct val="200000"/>
              </a:lnSpc>
              <a:spcBef>
                <a:spcPts val="0"/>
              </a:spcBef>
            </a:pPr>
            <a:r>
              <a:rPr lang="en-US" altLang="zh-CN" dirty="0"/>
              <a:t>CSS</a:t>
            </a:r>
            <a:r>
              <a:rPr lang="zh-CN" altLang="en-US" dirty="0"/>
              <a:t>技术</a:t>
            </a:r>
            <a:endParaRPr lang="en-US" altLang="zh-CN" dirty="0"/>
          </a:p>
          <a:p>
            <a:pPr>
              <a:lnSpc>
                <a:spcPct val="200000"/>
              </a:lnSpc>
              <a:spcBef>
                <a:spcPts val="0"/>
              </a:spcBef>
            </a:pPr>
            <a:r>
              <a:rPr lang="en-US" altLang="zh-CN" dirty="0"/>
              <a:t>JavaScript</a:t>
            </a:r>
            <a:r>
              <a:rPr lang="zh-CN" altLang="en-US" dirty="0"/>
              <a:t>脚本语言</a:t>
            </a:r>
            <a:endParaRPr lang="en-US" altLang="zh-CN" dirty="0"/>
          </a:p>
          <a:p>
            <a:pPr>
              <a:lnSpc>
                <a:spcPct val="200000"/>
              </a:lnSpc>
              <a:spcBef>
                <a:spcPts val="0"/>
              </a:spcBef>
            </a:pPr>
            <a:r>
              <a:rPr lang="en-US" altLang="zh-CN" dirty="0"/>
              <a:t>Java Web</a:t>
            </a:r>
            <a:r>
              <a:rPr lang="zh-CN" altLang="en-US" dirty="0"/>
              <a:t>网页开发</a:t>
            </a:r>
            <a:endParaRPr lang="en-US" altLang="zh-CN" dirty="0"/>
          </a:p>
        </p:txBody>
      </p:sp>
      <p:grpSp>
        <p:nvGrpSpPr>
          <p:cNvPr id="18" name="组合 17"/>
          <p:cNvGrpSpPr/>
          <p:nvPr/>
        </p:nvGrpSpPr>
        <p:grpSpPr>
          <a:xfrm>
            <a:off x="1331640" y="990154"/>
            <a:ext cx="961801" cy="1149548"/>
            <a:chOff x="-1692696" y="1475400"/>
            <a:chExt cx="1282401" cy="1532731"/>
          </a:xfrm>
        </p:grpSpPr>
        <p:sp>
          <p:nvSpPr>
            <p:cNvPr id="19" name="PubPieSlice"/>
            <p:cNvSpPr>
              <a:spLocks noEditPoints="1" noChangeArrowheads="1"/>
            </p:cNvSpPr>
            <p:nvPr/>
          </p:nvSpPr>
          <p:spPr bwMode="gray">
            <a:xfrm>
              <a:off x="-1692696" y="1475400"/>
              <a:ext cx="1282401" cy="153273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3165 w 21600"/>
                <a:gd name="T10" fmla="*/ 3165 h 21600"/>
                <a:gd name="T11" fmla="*/ 18435 w 21600"/>
                <a:gd name="T12" fmla="*/ 18435 h 21600"/>
              </a:gdLst>
              <a:ahLst/>
              <a:cxnLst>
                <a:cxn ang="T6">
                  <a:pos x="T0" y="T1"/>
                </a:cxn>
                <a:cxn ang="T7">
                  <a:pos x="T2" y="T3"/>
                </a:cxn>
                <a:cxn ang="T8">
                  <a:pos x="T4" y="T5"/>
                </a:cxn>
              </a:cxnLst>
              <a:rect l="T9" t="T10" r="T11" b="T12"/>
              <a:pathLst>
                <a:path w="21600" h="21600">
                  <a:moveTo>
                    <a:pt x="16823" y="1836"/>
                  </a:moveTo>
                  <a:cubicBezTo>
                    <a:pt x="15042" y="639"/>
                    <a:pt x="12945" y="0"/>
                    <a:pt x="10800" y="0"/>
                  </a:cubicBezTo>
                  <a:cubicBezTo>
                    <a:pt x="8739" y="-1"/>
                    <a:pt x="6721" y="589"/>
                    <a:pt x="4985" y="1698"/>
                  </a:cubicBezTo>
                  <a:lnTo>
                    <a:pt x="10800" y="10800"/>
                  </a:lnTo>
                  <a:close/>
                </a:path>
              </a:pathLst>
            </a:custGeom>
            <a:gradFill rotWithShape="1">
              <a:gsLst>
                <a:gs pos="0">
                  <a:srgbClr val="57C9ED"/>
                </a:gs>
                <a:gs pos="100000">
                  <a:srgbClr val="BDEAF8"/>
                </a:gs>
              </a:gsLst>
              <a:lin ang="5400000" scaled="1"/>
            </a:gradFill>
            <a:ln w="28575">
              <a:solidFill>
                <a:schemeClr val="bg1">
                  <a:lumMod val="75000"/>
                </a:schemeClr>
              </a:solidFill>
              <a:miter lim="800000"/>
              <a:headEnd/>
              <a:tailEnd/>
            </a:ln>
          </p:spPr>
          <p:txBody>
            <a:bodyPr/>
            <a:lstStyle/>
            <a:p>
              <a:endParaRPr lang="zh-CN" altLang="en-US" sz="1350"/>
            </a:p>
          </p:txBody>
        </p:sp>
        <p:sp>
          <p:nvSpPr>
            <p:cNvPr id="20" name="Text Box 16"/>
            <p:cNvSpPr txBox="1">
              <a:spLocks noChangeArrowheads="1"/>
            </p:cNvSpPr>
            <p:nvPr/>
          </p:nvSpPr>
          <p:spPr bwMode="gray">
            <a:xfrm>
              <a:off x="-1283611" y="1475400"/>
              <a:ext cx="464229" cy="553997"/>
            </a:xfrm>
            <a:prstGeom prst="rect">
              <a:avLst/>
            </a:prstGeom>
            <a:noFill/>
            <a:ln w="9525" algn="ctr">
              <a:noFill/>
              <a:miter lim="800000"/>
              <a:headEnd/>
              <a:tailEnd/>
            </a:ln>
          </p:spPr>
          <p:txBody>
            <a:bodyPr wrap="none">
              <a:spAutoFit/>
            </a:bodyPr>
            <a:lstStyle/>
            <a:p>
              <a:pPr algn="ctr" eaLnBrk="0" hangingPunct="0"/>
              <a:r>
                <a:rPr lang="en-US" altLang="zh-CN" sz="2100" b="1" dirty="0">
                  <a:solidFill>
                    <a:srgbClr val="FF0000"/>
                  </a:solidFill>
                </a:rPr>
                <a:t>A</a:t>
              </a:r>
            </a:p>
          </p:txBody>
        </p:sp>
      </p:grpSp>
    </p:spTree>
    <p:extLst>
      <p:ext uri="{BB962C8B-B14F-4D97-AF65-F5344CB8AC3E}">
        <p14:creationId xmlns:p14="http://schemas.microsoft.com/office/powerpoint/2010/main" val="139035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wipe(up)">
                                      <p:cBhvr>
                                        <p:cTn id="11" dur="500"/>
                                        <p:tgtEl>
                                          <p:spTgt spid="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wipe(left)">
                                      <p:cBhvr>
                                        <p:cTn id="16" dur="500"/>
                                        <p:tgtEl>
                                          <p:spTgt spid="3">
                                            <p:txEl>
                                              <p:pRg st="0" end="0"/>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wipe(left)">
                                      <p:cBhvr>
                                        <p:cTn id="19" dur="500"/>
                                        <p:tgtEl>
                                          <p:spTgt spid="3">
                                            <p:txEl>
                                              <p:pRg st="1" end="1"/>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竖排内容占位符 1"/>
          <p:cNvSpPr>
            <a:spLocks noGrp="1"/>
          </p:cNvSpPr>
          <p:nvPr>
            <p:ph orient="vert" sz="quarter" idx="10"/>
          </p:nvPr>
        </p:nvSpPr>
        <p:spPr>
          <a:xfrm>
            <a:off x="1439652" y="1113588"/>
            <a:ext cx="647700" cy="2808312"/>
          </a:xfrm>
        </p:spPr>
        <p:txBody>
          <a:bodyPr vert="eaVert">
            <a:normAutofit/>
          </a:bodyPr>
          <a:lstStyle/>
          <a:p>
            <a:pPr algn="ctr"/>
            <a:r>
              <a:rPr lang="zh-CN" altLang="en-US" dirty="0"/>
              <a:t>核心技术篇</a:t>
            </a:r>
          </a:p>
        </p:txBody>
      </p:sp>
      <p:sp>
        <p:nvSpPr>
          <p:cNvPr id="3" name="文本占位符 2"/>
          <p:cNvSpPr>
            <a:spLocks noGrp="1"/>
          </p:cNvSpPr>
          <p:nvPr>
            <p:ph type="body" sz="quarter" idx="11"/>
          </p:nvPr>
        </p:nvSpPr>
        <p:spPr>
          <a:xfrm>
            <a:off x="2736057" y="573528"/>
            <a:ext cx="4589860" cy="4050450"/>
          </a:xfrm>
        </p:spPr>
        <p:txBody>
          <a:bodyPr>
            <a:normAutofit fontScale="85000" lnSpcReduction="20000"/>
          </a:bodyPr>
          <a:lstStyle/>
          <a:p>
            <a:pPr>
              <a:lnSpc>
                <a:spcPct val="150000"/>
              </a:lnSpc>
              <a:spcBef>
                <a:spcPts val="0"/>
              </a:spcBef>
            </a:pPr>
            <a:r>
              <a:rPr lang="en-US" altLang="zh-CN" dirty="0"/>
              <a:t>JSP</a:t>
            </a:r>
            <a:r>
              <a:rPr lang="zh-CN" altLang="en-US" dirty="0"/>
              <a:t>基础</a:t>
            </a:r>
            <a:endParaRPr lang="en-US" altLang="zh-CN" dirty="0"/>
          </a:p>
          <a:p>
            <a:pPr>
              <a:lnSpc>
                <a:spcPct val="150000"/>
              </a:lnSpc>
              <a:spcBef>
                <a:spcPts val="0"/>
              </a:spcBef>
            </a:pPr>
            <a:r>
              <a:rPr lang="zh-CN" altLang="en-US" dirty="0"/>
              <a:t>动作指令和内置对象</a:t>
            </a:r>
            <a:endParaRPr lang="en-US" altLang="zh-CN" dirty="0"/>
          </a:p>
          <a:p>
            <a:pPr>
              <a:lnSpc>
                <a:spcPct val="150000"/>
              </a:lnSpc>
              <a:spcBef>
                <a:spcPts val="0"/>
              </a:spcBef>
            </a:pPr>
            <a:r>
              <a:rPr lang="zh-CN" altLang="en-US" dirty="0"/>
              <a:t>自定义标签和新特性</a:t>
            </a:r>
            <a:endParaRPr lang="en-US" altLang="zh-CN" dirty="0"/>
          </a:p>
          <a:p>
            <a:pPr>
              <a:lnSpc>
                <a:spcPct val="150000"/>
              </a:lnSpc>
              <a:spcBef>
                <a:spcPts val="0"/>
              </a:spcBef>
            </a:pPr>
            <a:r>
              <a:rPr lang="en-US" altLang="zh-CN" dirty="0"/>
              <a:t>Servlet</a:t>
            </a:r>
            <a:r>
              <a:rPr lang="zh-CN" altLang="en-US" dirty="0"/>
              <a:t>详解</a:t>
            </a:r>
            <a:endParaRPr lang="en-US" altLang="zh-CN" dirty="0"/>
          </a:p>
          <a:p>
            <a:pPr>
              <a:lnSpc>
                <a:spcPct val="150000"/>
              </a:lnSpc>
              <a:spcBef>
                <a:spcPts val="0"/>
              </a:spcBef>
            </a:pPr>
            <a:r>
              <a:rPr lang="zh-CN" altLang="en-US" dirty="0"/>
              <a:t>深入详解</a:t>
            </a:r>
            <a:r>
              <a:rPr lang="en-US" altLang="zh-CN" dirty="0"/>
              <a:t>JavaBean</a:t>
            </a:r>
          </a:p>
          <a:p>
            <a:pPr>
              <a:lnSpc>
                <a:spcPct val="150000"/>
              </a:lnSpc>
              <a:spcBef>
                <a:spcPts val="0"/>
              </a:spcBef>
            </a:pPr>
            <a:r>
              <a:rPr lang="en-US" altLang="zh-CN" dirty="0"/>
              <a:t>JSTL</a:t>
            </a:r>
            <a:r>
              <a:rPr lang="zh-CN" altLang="en-US" dirty="0"/>
              <a:t>标签库</a:t>
            </a:r>
            <a:endParaRPr lang="en-US" altLang="zh-CN" dirty="0"/>
          </a:p>
          <a:p>
            <a:pPr>
              <a:lnSpc>
                <a:spcPct val="150000"/>
              </a:lnSpc>
              <a:spcBef>
                <a:spcPts val="0"/>
              </a:spcBef>
            </a:pPr>
            <a:r>
              <a:rPr lang="en-US" altLang="zh-CN" dirty="0"/>
              <a:t>Ajax</a:t>
            </a:r>
            <a:r>
              <a:rPr lang="zh-CN" altLang="en-US" dirty="0"/>
              <a:t>技术</a:t>
            </a:r>
            <a:endParaRPr lang="en-US" altLang="zh-CN" dirty="0"/>
          </a:p>
          <a:p>
            <a:pPr>
              <a:lnSpc>
                <a:spcPct val="150000"/>
              </a:lnSpc>
              <a:spcBef>
                <a:spcPts val="0"/>
              </a:spcBef>
            </a:pPr>
            <a:r>
              <a:rPr lang="zh-CN" altLang="en-US" dirty="0"/>
              <a:t>数据库编程</a:t>
            </a:r>
            <a:endParaRPr lang="en-US" altLang="zh-CN" dirty="0"/>
          </a:p>
          <a:p>
            <a:pPr>
              <a:lnSpc>
                <a:spcPct val="150000"/>
              </a:lnSpc>
              <a:spcBef>
                <a:spcPts val="0"/>
              </a:spcBef>
            </a:pPr>
            <a:r>
              <a:rPr lang="en-US" altLang="zh-CN" dirty="0"/>
              <a:t>JDBC</a:t>
            </a:r>
            <a:r>
              <a:rPr lang="zh-CN" altLang="en-US" dirty="0"/>
              <a:t>详解</a:t>
            </a:r>
            <a:endParaRPr lang="en-US" altLang="zh-CN" dirty="0"/>
          </a:p>
          <a:p>
            <a:pPr>
              <a:lnSpc>
                <a:spcPct val="150000"/>
              </a:lnSpc>
              <a:spcBef>
                <a:spcPts val="0"/>
              </a:spcBef>
            </a:pPr>
            <a:r>
              <a:rPr lang="en-US" altLang="zh-CN" dirty="0">
                <a:solidFill>
                  <a:srgbClr val="FF0000"/>
                </a:solidFill>
              </a:rPr>
              <a:t>JSF</a:t>
            </a:r>
            <a:r>
              <a:rPr lang="zh-CN" altLang="en-US" dirty="0">
                <a:solidFill>
                  <a:srgbClr val="FF0000"/>
                </a:solidFill>
              </a:rPr>
              <a:t>介绍</a:t>
            </a:r>
            <a:endParaRPr lang="en-US" altLang="zh-CN" dirty="0">
              <a:solidFill>
                <a:srgbClr val="FF0000"/>
              </a:solidFill>
            </a:endParaRPr>
          </a:p>
          <a:p>
            <a:pPr>
              <a:lnSpc>
                <a:spcPct val="150000"/>
              </a:lnSpc>
              <a:spcBef>
                <a:spcPts val="0"/>
              </a:spcBef>
            </a:pPr>
            <a:r>
              <a:rPr lang="zh-CN" altLang="en-US" dirty="0">
                <a:solidFill>
                  <a:srgbClr val="FF0000"/>
                </a:solidFill>
              </a:rPr>
              <a:t>使用</a:t>
            </a:r>
            <a:r>
              <a:rPr lang="en-US" altLang="zh-CN" dirty="0" err="1">
                <a:solidFill>
                  <a:srgbClr val="FF0000"/>
                </a:solidFill>
              </a:rPr>
              <a:t>JavaMail</a:t>
            </a:r>
            <a:r>
              <a:rPr lang="zh-CN" altLang="en-US" dirty="0">
                <a:solidFill>
                  <a:srgbClr val="FF0000"/>
                </a:solidFill>
              </a:rPr>
              <a:t>发送邮件</a:t>
            </a:r>
            <a:endParaRPr lang="en-US" altLang="zh-CN" dirty="0">
              <a:solidFill>
                <a:srgbClr val="FF0000"/>
              </a:solidFill>
            </a:endParaRPr>
          </a:p>
          <a:p>
            <a:pPr>
              <a:lnSpc>
                <a:spcPct val="150000"/>
              </a:lnSpc>
              <a:spcBef>
                <a:spcPts val="0"/>
              </a:spcBef>
            </a:pPr>
            <a:endParaRPr lang="en-US" altLang="zh-CN" dirty="0"/>
          </a:p>
          <a:p>
            <a:pPr>
              <a:lnSpc>
                <a:spcPct val="150000"/>
              </a:lnSpc>
              <a:spcBef>
                <a:spcPts val="0"/>
              </a:spcBef>
            </a:pPr>
            <a:endParaRPr lang="en-US" altLang="zh-CN" dirty="0"/>
          </a:p>
        </p:txBody>
      </p:sp>
      <p:grpSp>
        <p:nvGrpSpPr>
          <p:cNvPr id="4" name="组合 3"/>
          <p:cNvGrpSpPr/>
          <p:nvPr/>
        </p:nvGrpSpPr>
        <p:grpSpPr>
          <a:xfrm>
            <a:off x="1331640" y="882142"/>
            <a:ext cx="961801" cy="1149548"/>
            <a:chOff x="-1692696" y="1475400"/>
            <a:chExt cx="1282401" cy="1532731"/>
          </a:xfrm>
        </p:grpSpPr>
        <p:sp>
          <p:nvSpPr>
            <p:cNvPr id="5" name="PubPieSlice"/>
            <p:cNvSpPr>
              <a:spLocks noEditPoints="1" noChangeArrowheads="1"/>
            </p:cNvSpPr>
            <p:nvPr/>
          </p:nvSpPr>
          <p:spPr bwMode="gray">
            <a:xfrm>
              <a:off x="-1692696" y="1475400"/>
              <a:ext cx="1282401" cy="153273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3165 w 21600"/>
                <a:gd name="T10" fmla="*/ 3165 h 21600"/>
                <a:gd name="T11" fmla="*/ 18435 w 21600"/>
                <a:gd name="T12" fmla="*/ 18435 h 21600"/>
              </a:gdLst>
              <a:ahLst/>
              <a:cxnLst>
                <a:cxn ang="T6">
                  <a:pos x="T0" y="T1"/>
                </a:cxn>
                <a:cxn ang="T7">
                  <a:pos x="T2" y="T3"/>
                </a:cxn>
                <a:cxn ang="T8">
                  <a:pos x="T4" y="T5"/>
                </a:cxn>
              </a:cxnLst>
              <a:rect l="T9" t="T10" r="T11" b="T12"/>
              <a:pathLst>
                <a:path w="21600" h="21600">
                  <a:moveTo>
                    <a:pt x="16823" y="1836"/>
                  </a:moveTo>
                  <a:cubicBezTo>
                    <a:pt x="15042" y="639"/>
                    <a:pt x="12945" y="0"/>
                    <a:pt x="10800" y="0"/>
                  </a:cubicBezTo>
                  <a:cubicBezTo>
                    <a:pt x="8739" y="-1"/>
                    <a:pt x="6721" y="589"/>
                    <a:pt x="4985" y="1698"/>
                  </a:cubicBezTo>
                  <a:lnTo>
                    <a:pt x="10800" y="10800"/>
                  </a:lnTo>
                  <a:close/>
                </a:path>
              </a:pathLst>
            </a:custGeom>
            <a:gradFill rotWithShape="1">
              <a:gsLst>
                <a:gs pos="0">
                  <a:srgbClr val="57C9ED"/>
                </a:gs>
                <a:gs pos="100000">
                  <a:srgbClr val="BDEAF8"/>
                </a:gs>
              </a:gsLst>
              <a:lin ang="5400000" scaled="1"/>
            </a:gradFill>
            <a:ln w="28575">
              <a:solidFill>
                <a:schemeClr val="bg1">
                  <a:lumMod val="75000"/>
                </a:schemeClr>
              </a:solidFill>
              <a:miter lim="800000"/>
              <a:headEnd/>
              <a:tailEnd/>
            </a:ln>
          </p:spPr>
          <p:txBody>
            <a:bodyPr/>
            <a:lstStyle/>
            <a:p>
              <a:endParaRPr lang="zh-CN" altLang="en-US" sz="1350"/>
            </a:p>
          </p:txBody>
        </p:sp>
        <p:sp>
          <p:nvSpPr>
            <p:cNvPr id="6" name="Text Box 16"/>
            <p:cNvSpPr txBox="1">
              <a:spLocks noChangeArrowheads="1"/>
            </p:cNvSpPr>
            <p:nvPr/>
          </p:nvSpPr>
          <p:spPr bwMode="gray">
            <a:xfrm>
              <a:off x="-1275061" y="1475400"/>
              <a:ext cx="447132" cy="553997"/>
            </a:xfrm>
            <a:prstGeom prst="rect">
              <a:avLst/>
            </a:prstGeom>
            <a:noFill/>
            <a:ln w="9525" algn="ctr">
              <a:noFill/>
              <a:miter lim="800000"/>
              <a:headEnd/>
              <a:tailEnd/>
            </a:ln>
          </p:spPr>
          <p:txBody>
            <a:bodyPr wrap="none">
              <a:spAutoFit/>
            </a:bodyPr>
            <a:lstStyle/>
            <a:p>
              <a:pPr algn="ctr" eaLnBrk="0" hangingPunct="0"/>
              <a:r>
                <a:rPr lang="en-US" altLang="zh-CN" sz="2100" b="1" dirty="0">
                  <a:solidFill>
                    <a:srgbClr val="FF0000"/>
                  </a:solidFill>
                </a:rPr>
                <a:t>B</a:t>
              </a:r>
            </a:p>
          </p:txBody>
        </p:sp>
      </p:grpSp>
    </p:spTree>
    <p:extLst>
      <p:ext uri="{BB962C8B-B14F-4D97-AF65-F5344CB8AC3E}">
        <p14:creationId xmlns:p14="http://schemas.microsoft.com/office/powerpoint/2010/main" val="5128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wipe(up)">
                                      <p:cBhvr>
                                        <p:cTn id="11" dur="500"/>
                                        <p:tgtEl>
                                          <p:spTgt spid="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wipe(left)">
                                      <p:cBhvr>
                                        <p:cTn id="16" dur="500"/>
                                        <p:tgtEl>
                                          <p:spTgt spid="3">
                                            <p:txEl>
                                              <p:pRg st="0" end="0"/>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wipe(left)">
                                      <p:cBhvr>
                                        <p:cTn id="19" dur="500"/>
                                        <p:tgtEl>
                                          <p:spTgt spid="3">
                                            <p:txEl>
                                              <p:pRg st="1" end="1"/>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B2B2B2"/>
                                      </p:to>
                                    </p:animClr>
                                  </p:subTnLst>
                                </p:cTn>
                              </p:par>
                              <p:par>
                                <p:cTn id="23" presetID="22" presetClass="entr" presetSubtype="8"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wipe(left)">
                                      <p:cBhvr>
                                        <p:cTn id="25" dur="500"/>
                                        <p:tgtEl>
                                          <p:spTgt spid="3">
                                            <p:txEl>
                                              <p:pRg st="3" end="3"/>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wipe(left)">
                                      <p:cBhvr>
                                        <p:cTn id="28" dur="500"/>
                                        <p:tgtEl>
                                          <p:spTgt spid="3">
                                            <p:txEl>
                                              <p:pRg st="4" end="4"/>
                                            </p:tx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wipe(left)">
                                      <p:cBhvr>
                                        <p:cTn id="31"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B2B2B2"/>
                                      </p:to>
                                    </p:animClr>
                                  </p:subTnLst>
                                </p:cTn>
                              </p:par>
                              <p:par>
                                <p:cTn id="32" presetID="22" presetClass="entr" presetSubtype="8" fill="hold" grpId="0"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wipe(left)">
                                      <p:cBhvr>
                                        <p:cTn id="34" dur="500"/>
                                        <p:tgtEl>
                                          <p:spTgt spid="3">
                                            <p:txEl>
                                              <p:pRg st="6" end="6"/>
                                            </p:tx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wipe(left)">
                                      <p:cBhvr>
                                        <p:cTn id="37" dur="500"/>
                                        <p:tgtEl>
                                          <p:spTgt spid="3">
                                            <p:txEl>
                                              <p:pRg st="7" end="7"/>
                                            </p:txEl>
                                          </p:spTgt>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wipe(left)">
                                      <p:cBhvr>
                                        <p:cTn id="40" dur="500"/>
                                        <p:tgtEl>
                                          <p:spTgt spid="3">
                                            <p:txEl>
                                              <p:pRg st="8" end="8"/>
                                            </p:txEl>
                                          </p:spTgt>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wipe(left)">
                                      <p:cBhvr>
                                        <p:cTn id="43" dur="500"/>
                                        <p:tgtEl>
                                          <p:spTgt spid="3">
                                            <p:txEl>
                                              <p:pRg st="9" end="9"/>
                                            </p:txEl>
                                          </p:spTgt>
                                        </p:tgtEl>
                                      </p:cBhvr>
                                    </p:animEffect>
                                  </p:childTnLst>
                                  <p:subTnLst>
                                    <p:animClr clrSpc="rgb" dir="cw">
                                      <p:cBhvr override="childStyle">
                                        <p:cTn dur="1" fill="hold" display="0" masterRel="nextClick" afterEffect="1"/>
                                        <p:tgtEl>
                                          <p:spTgt spid="3">
                                            <p:txEl>
                                              <p:pRg st="9" end="9"/>
                                            </p:txEl>
                                          </p:spTgt>
                                        </p:tgtEl>
                                        <p:attrNameLst>
                                          <p:attrName>ppt_c</p:attrName>
                                        </p:attrNameLst>
                                      </p:cBhvr>
                                      <p:to>
                                        <a:srgbClr val="B2B2B2"/>
                                      </p:to>
                                    </p:animClr>
                                  </p:subTnLst>
                                </p:cTn>
                              </p:par>
                              <p:par>
                                <p:cTn id="44" presetID="22" presetClass="entr" presetSubtype="8" fill="hold" grpId="0" nodeType="withEffect">
                                  <p:stCondLst>
                                    <p:cond delay="0"/>
                                  </p:stCondLst>
                                  <p:childTnLst>
                                    <p:set>
                                      <p:cBhvr>
                                        <p:cTn id="45" dur="1" fill="hold">
                                          <p:stCondLst>
                                            <p:cond delay="0"/>
                                          </p:stCondLst>
                                        </p:cTn>
                                        <p:tgtEl>
                                          <p:spTgt spid="3">
                                            <p:txEl>
                                              <p:pRg st="10" end="10"/>
                                            </p:txEl>
                                          </p:spTgt>
                                        </p:tgtEl>
                                        <p:attrNameLst>
                                          <p:attrName>style.visibility</p:attrName>
                                        </p:attrNameLst>
                                      </p:cBhvr>
                                      <p:to>
                                        <p:strVal val="visible"/>
                                      </p:to>
                                    </p:set>
                                    <p:animEffect transition="in" filter="wipe(left)">
                                      <p:cBhvr>
                                        <p:cTn id="46" dur="500"/>
                                        <p:tgtEl>
                                          <p:spTgt spid="3">
                                            <p:txEl>
                                              <p:pRg st="10" end="10"/>
                                            </p:txEl>
                                          </p:spTgt>
                                        </p:tgtEl>
                                      </p:cBhvr>
                                    </p:animEffect>
                                  </p:childTnLst>
                                  <p:subTnLst>
                                    <p:animClr clrSpc="rgb" dir="cw">
                                      <p:cBhvr override="childStyle">
                                        <p:cTn dur="1" fill="hold" display="0" masterRel="nextClick" afterEffect="1"/>
                                        <p:tgtEl>
                                          <p:spTgt spid="3">
                                            <p:txEl>
                                              <p:pRg st="10" end="10"/>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9</a:t>
            </a:fld>
            <a:r>
              <a:rPr lang="en-US" altLang="zh-CN"/>
              <a:t>-</a:t>
            </a:r>
            <a:endParaRPr lang="zh-CN" altLang="en-US" dirty="0"/>
          </a:p>
        </p:txBody>
      </p:sp>
      <p:sp>
        <p:nvSpPr>
          <p:cNvPr id="4" name="内容占位符 3"/>
          <p:cNvSpPr>
            <a:spLocks noGrp="1"/>
          </p:cNvSpPr>
          <p:nvPr>
            <p:ph sz="quarter" idx="17"/>
          </p:nvPr>
        </p:nvSpPr>
        <p:spPr>
          <a:xfrm>
            <a:off x="1223629" y="303498"/>
            <a:ext cx="2089289" cy="451765"/>
          </a:xfrm>
        </p:spPr>
        <p:txBody>
          <a:bodyPr/>
          <a:lstStyle/>
          <a:p>
            <a:r>
              <a:rPr lang="en-US" altLang="zh-CN" dirty="0"/>
              <a:t>1.1.1  </a:t>
            </a:r>
            <a:r>
              <a:rPr lang="zh-CN" altLang="en-US" dirty="0"/>
              <a:t>网页</a:t>
            </a:r>
          </a:p>
        </p:txBody>
      </p:sp>
      <p:sp>
        <p:nvSpPr>
          <p:cNvPr id="5" name="Line 250"/>
          <p:cNvSpPr>
            <a:spLocks noChangeShapeType="1"/>
          </p:cNvSpPr>
          <p:nvPr/>
        </p:nvSpPr>
        <p:spPr bwMode="auto">
          <a:xfrm>
            <a:off x="4676775" y="1556557"/>
            <a:ext cx="0" cy="1716881"/>
          </a:xfrm>
          <a:prstGeom prst="line">
            <a:avLst/>
          </a:prstGeom>
          <a:noFill/>
          <a:ln w="57150">
            <a:solidFill>
              <a:srgbClr val="427E86"/>
            </a:solidFill>
            <a:round/>
            <a:headEnd type="oval" w="med" len="med"/>
            <a:tailEnd type="oval" w="med" len="med"/>
          </a:ln>
        </p:spPr>
        <p:txBody>
          <a:bodyPr wrap="none" lIns="65485" tIns="33338" rIns="65485" bIns="33338" anchor="ctr"/>
          <a:lstStyle/>
          <a:p>
            <a:endParaRPr lang="zh-CN" altLang="en-US" sz="1350"/>
          </a:p>
        </p:txBody>
      </p:sp>
      <p:sp>
        <p:nvSpPr>
          <p:cNvPr id="6" name="Line 251"/>
          <p:cNvSpPr>
            <a:spLocks noChangeShapeType="1"/>
          </p:cNvSpPr>
          <p:nvPr/>
        </p:nvSpPr>
        <p:spPr bwMode="auto">
          <a:xfrm rot="19661464">
            <a:off x="4217194" y="1688716"/>
            <a:ext cx="0" cy="1716881"/>
          </a:xfrm>
          <a:prstGeom prst="line">
            <a:avLst/>
          </a:prstGeom>
          <a:solidFill>
            <a:srgbClr val="427E86"/>
          </a:solidFill>
          <a:ln w="57150">
            <a:solidFill>
              <a:srgbClr val="427E86"/>
            </a:solidFill>
            <a:round/>
            <a:headEnd type="oval" w="med" len="med"/>
            <a:tailEnd type="oval" w="med" len="med"/>
          </a:ln>
        </p:spPr>
        <p:txBody>
          <a:bodyPr wrap="none" lIns="65485" tIns="33338" rIns="65485" bIns="33338" anchor="ctr"/>
          <a:lstStyle/>
          <a:p>
            <a:endParaRPr lang="zh-CN" altLang="en-US" sz="1350"/>
          </a:p>
        </p:txBody>
      </p:sp>
      <p:sp>
        <p:nvSpPr>
          <p:cNvPr id="7" name="Line 252"/>
          <p:cNvSpPr>
            <a:spLocks noChangeShapeType="1"/>
          </p:cNvSpPr>
          <p:nvPr/>
        </p:nvSpPr>
        <p:spPr bwMode="auto">
          <a:xfrm rot="3461464">
            <a:off x="4676776" y="1556556"/>
            <a:ext cx="0" cy="3436144"/>
          </a:xfrm>
          <a:prstGeom prst="line">
            <a:avLst/>
          </a:prstGeom>
          <a:solidFill>
            <a:srgbClr val="427E86"/>
          </a:solidFill>
          <a:ln w="57150">
            <a:solidFill>
              <a:srgbClr val="427E86"/>
            </a:solidFill>
            <a:round/>
            <a:headEnd type="oval" w="med" len="med"/>
            <a:tailEnd type="oval" w="med" len="med"/>
          </a:ln>
        </p:spPr>
        <p:txBody>
          <a:bodyPr wrap="none" lIns="65485" tIns="33338" rIns="65485" bIns="33338" anchor="ctr"/>
          <a:lstStyle/>
          <a:p>
            <a:endParaRPr lang="zh-CN" altLang="en-US" sz="1350"/>
          </a:p>
        </p:txBody>
      </p:sp>
      <p:sp>
        <p:nvSpPr>
          <p:cNvPr id="8" name="Line 253"/>
          <p:cNvSpPr>
            <a:spLocks noChangeShapeType="1"/>
          </p:cNvSpPr>
          <p:nvPr/>
        </p:nvSpPr>
        <p:spPr bwMode="auto">
          <a:xfrm rot="17953037">
            <a:off x="3927277" y="1995301"/>
            <a:ext cx="0" cy="1720454"/>
          </a:xfrm>
          <a:prstGeom prst="line">
            <a:avLst/>
          </a:prstGeom>
          <a:solidFill>
            <a:srgbClr val="427E86"/>
          </a:solidFill>
          <a:ln w="57150">
            <a:solidFill>
              <a:srgbClr val="427E86"/>
            </a:solidFill>
            <a:round/>
            <a:headEnd type="oval" w="med" len="med"/>
            <a:tailEnd type="oval" w="med" len="med"/>
          </a:ln>
        </p:spPr>
        <p:txBody>
          <a:bodyPr wrap="none" lIns="65485" tIns="33338" rIns="65485" bIns="33338" anchor="ctr"/>
          <a:lstStyle/>
          <a:p>
            <a:endParaRPr lang="zh-CN" altLang="en-US" sz="1350"/>
          </a:p>
        </p:txBody>
      </p:sp>
      <p:sp>
        <p:nvSpPr>
          <p:cNvPr id="9" name="Line 254"/>
          <p:cNvSpPr>
            <a:spLocks noChangeShapeType="1"/>
          </p:cNvSpPr>
          <p:nvPr/>
        </p:nvSpPr>
        <p:spPr bwMode="auto">
          <a:xfrm rot="1753037">
            <a:off x="5082779" y="1661332"/>
            <a:ext cx="0" cy="1770459"/>
          </a:xfrm>
          <a:prstGeom prst="line">
            <a:avLst/>
          </a:prstGeom>
          <a:solidFill>
            <a:srgbClr val="427E86"/>
          </a:solidFill>
          <a:ln w="57150">
            <a:solidFill>
              <a:srgbClr val="427E86"/>
            </a:solidFill>
            <a:round/>
            <a:headEnd type="oval" w="med" len="med"/>
            <a:tailEnd type="oval" w="med" len="med"/>
          </a:ln>
        </p:spPr>
        <p:txBody>
          <a:bodyPr wrap="none" lIns="65485" tIns="33338" rIns="65485" bIns="33338" anchor="ctr"/>
          <a:lstStyle/>
          <a:p>
            <a:endParaRPr lang="zh-CN" altLang="en-US" sz="1350"/>
          </a:p>
        </p:txBody>
      </p:sp>
      <p:sp>
        <p:nvSpPr>
          <p:cNvPr id="10" name="Line 255"/>
          <p:cNvSpPr>
            <a:spLocks noChangeShapeType="1"/>
          </p:cNvSpPr>
          <p:nvPr/>
        </p:nvSpPr>
        <p:spPr bwMode="auto">
          <a:xfrm rot="5400000">
            <a:off x="3818930" y="2414402"/>
            <a:ext cx="0" cy="1720453"/>
          </a:xfrm>
          <a:prstGeom prst="line">
            <a:avLst/>
          </a:prstGeom>
          <a:solidFill>
            <a:srgbClr val="427E86"/>
          </a:solidFill>
          <a:ln w="57150">
            <a:solidFill>
              <a:srgbClr val="427E86"/>
            </a:solidFill>
            <a:round/>
            <a:headEnd type="oval" w="med" len="med"/>
            <a:tailEnd type="oval" w="med" len="med"/>
          </a:ln>
        </p:spPr>
        <p:txBody>
          <a:bodyPr wrap="none" lIns="65485" tIns="33338" rIns="65485" bIns="33338" anchor="ctr"/>
          <a:lstStyle/>
          <a:p>
            <a:endParaRPr lang="zh-CN" altLang="en-US" sz="1350"/>
          </a:p>
        </p:txBody>
      </p:sp>
      <p:grpSp>
        <p:nvGrpSpPr>
          <p:cNvPr id="11" name="Group 256"/>
          <p:cNvGrpSpPr>
            <a:grpSpLocks/>
          </p:cNvGrpSpPr>
          <p:nvPr/>
        </p:nvGrpSpPr>
        <p:grpSpPr bwMode="auto">
          <a:xfrm>
            <a:off x="3115866" y="1713720"/>
            <a:ext cx="3120628" cy="3120628"/>
            <a:chOff x="-339" y="987"/>
            <a:chExt cx="4284" cy="4284"/>
          </a:xfrm>
          <a:solidFill>
            <a:srgbClr val="427E86"/>
          </a:solidFill>
        </p:grpSpPr>
        <p:sp>
          <p:nvSpPr>
            <p:cNvPr id="12" name="Oval 257"/>
            <p:cNvSpPr>
              <a:spLocks noChangeArrowheads="1"/>
            </p:cNvSpPr>
            <p:nvPr/>
          </p:nvSpPr>
          <p:spPr bwMode="auto">
            <a:xfrm>
              <a:off x="612" y="1939"/>
              <a:ext cx="2381" cy="2381"/>
            </a:xfrm>
            <a:prstGeom prst="ellipse">
              <a:avLst/>
            </a:prstGeom>
            <a:grpFill/>
            <a:ln w="12700" algn="ctr">
              <a:noFill/>
              <a:round/>
              <a:headEnd/>
              <a:tailEnd/>
            </a:ln>
          </p:spPr>
          <p:txBody>
            <a:bodyPr wrap="none" lIns="65485" tIns="33338" rIns="65485" bIns="33338" anchor="ctr"/>
            <a:lstStyle/>
            <a:p>
              <a:endParaRPr lang="zh-CN" altLang="en-US" sz="1350"/>
            </a:p>
          </p:txBody>
        </p:sp>
        <p:sp>
          <p:nvSpPr>
            <p:cNvPr id="13" name="AutoShape 258"/>
            <p:cNvSpPr>
              <a:spLocks noChangeArrowheads="1"/>
            </p:cNvSpPr>
            <p:nvPr/>
          </p:nvSpPr>
          <p:spPr bwMode="auto">
            <a:xfrm>
              <a:off x="-72" y="1254"/>
              <a:ext cx="3750" cy="3750"/>
            </a:xfrm>
            <a:custGeom>
              <a:avLst/>
              <a:gdLst>
                <a:gd name="T0" fmla="*/ 326 w 21600"/>
                <a:gd name="T1" fmla="*/ 0 h 21600"/>
                <a:gd name="T2" fmla="*/ 95 w 21600"/>
                <a:gd name="T3" fmla="*/ 95 h 21600"/>
                <a:gd name="T4" fmla="*/ 0 w 21600"/>
                <a:gd name="T5" fmla="*/ 326 h 21600"/>
                <a:gd name="T6" fmla="*/ 95 w 21600"/>
                <a:gd name="T7" fmla="*/ 556 h 21600"/>
                <a:gd name="T8" fmla="*/ 326 w 21600"/>
                <a:gd name="T9" fmla="*/ 651 h 21600"/>
                <a:gd name="T10" fmla="*/ 556 w 21600"/>
                <a:gd name="T11" fmla="*/ 556 h 21600"/>
                <a:gd name="T12" fmla="*/ 651 w 21600"/>
                <a:gd name="T13" fmla="*/ 326 h 21600"/>
                <a:gd name="T14" fmla="*/ 556 w 21600"/>
                <a:gd name="T15" fmla="*/ 95 h 21600"/>
                <a:gd name="T16" fmla="*/ 0 60000 65536"/>
                <a:gd name="T17" fmla="*/ 0 60000 65536"/>
                <a:gd name="T18" fmla="*/ 0 60000 65536"/>
                <a:gd name="T19" fmla="*/ 0 60000 65536"/>
                <a:gd name="T20" fmla="*/ 0 60000 65536"/>
                <a:gd name="T21" fmla="*/ 0 60000 65536"/>
                <a:gd name="T22" fmla="*/ 0 60000 65536"/>
                <a:gd name="T23" fmla="*/ 0 60000 65536"/>
                <a:gd name="T24" fmla="*/ 3162 w 21600"/>
                <a:gd name="T25" fmla="*/ 3162 h 21600"/>
                <a:gd name="T26" fmla="*/ 18438 w 21600"/>
                <a:gd name="T27" fmla="*/ 18438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861" y="10800"/>
                  </a:moveTo>
                  <a:cubicBezTo>
                    <a:pt x="861" y="16289"/>
                    <a:pt x="5311" y="20739"/>
                    <a:pt x="10800" y="20739"/>
                  </a:cubicBezTo>
                  <a:cubicBezTo>
                    <a:pt x="16289" y="20739"/>
                    <a:pt x="20739" y="16289"/>
                    <a:pt x="20739" y="10800"/>
                  </a:cubicBezTo>
                  <a:cubicBezTo>
                    <a:pt x="20739" y="5311"/>
                    <a:pt x="16289" y="861"/>
                    <a:pt x="10800" y="861"/>
                  </a:cubicBezTo>
                  <a:cubicBezTo>
                    <a:pt x="5311" y="861"/>
                    <a:pt x="861" y="5311"/>
                    <a:pt x="861" y="10800"/>
                  </a:cubicBezTo>
                  <a:close/>
                </a:path>
              </a:pathLst>
            </a:custGeom>
            <a:grpFill/>
            <a:ln w="12700" algn="ctr">
              <a:noFill/>
              <a:round/>
              <a:headEnd/>
              <a:tailEnd/>
            </a:ln>
          </p:spPr>
          <p:txBody>
            <a:bodyPr wrap="none" lIns="65485" tIns="33338" rIns="65485" bIns="33338" anchor="ctr"/>
            <a:lstStyle/>
            <a:p>
              <a:endParaRPr lang="zh-CN" altLang="en-US" sz="1350"/>
            </a:p>
          </p:txBody>
        </p:sp>
        <p:sp>
          <p:nvSpPr>
            <p:cNvPr id="14" name="AutoShape 259"/>
            <p:cNvSpPr>
              <a:spLocks noChangeArrowheads="1"/>
            </p:cNvSpPr>
            <p:nvPr/>
          </p:nvSpPr>
          <p:spPr bwMode="auto">
            <a:xfrm>
              <a:off x="-339" y="987"/>
              <a:ext cx="4284" cy="4284"/>
            </a:xfrm>
            <a:custGeom>
              <a:avLst/>
              <a:gdLst>
                <a:gd name="T0" fmla="*/ 425 w 21600"/>
                <a:gd name="T1" fmla="*/ 0 h 21600"/>
                <a:gd name="T2" fmla="*/ 124 w 21600"/>
                <a:gd name="T3" fmla="*/ 124 h 21600"/>
                <a:gd name="T4" fmla="*/ 0 w 21600"/>
                <a:gd name="T5" fmla="*/ 425 h 21600"/>
                <a:gd name="T6" fmla="*/ 124 w 21600"/>
                <a:gd name="T7" fmla="*/ 725 h 21600"/>
                <a:gd name="T8" fmla="*/ 425 w 21600"/>
                <a:gd name="T9" fmla="*/ 850 h 21600"/>
                <a:gd name="T10" fmla="*/ 725 w 21600"/>
                <a:gd name="T11" fmla="*/ 725 h 21600"/>
                <a:gd name="T12" fmla="*/ 850 w 21600"/>
                <a:gd name="T13" fmla="*/ 425 h 21600"/>
                <a:gd name="T14" fmla="*/ 725 w 21600"/>
                <a:gd name="T15" fmla="*/ 124 h 21600"/>
                <a:gd name="T16" fmla="*/ 0 60000 65536"/>
                <a:gd name="T17" fmla="*/ 0 60000 65536"/>
                <a:gd name="T18" fmla="*/ 0 60000 65536"/>
                <a:gd name="T19" fmla="*/ 0 60000 65536"/>
                <a:gd name="T20" fmla="*/ 0 60000 65536"/>
                <a:gd name="T21" fmla="*/ 0 60000 65536"/>
                <a:gd name="T22" fmla="*/ 0 60000 65536"/>
                <a:gd name="T23" fmla="*/ 0 60000 65536"/>
                <a:gd name="T24" fmla="*/ 3161 w 21600"/>
                <a:gd name="T25" fmla="*/ 3161 h 21600"/>
                <a:gd name="T26" fmla="*/ 18439 w 21600"/>
                <a:gd name="T27" fmla="*/ 1843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861" y="10800"/>
                  </a:moveTo>
                  <a:cubicBezTo>
                    <a:pt x="861" y="16289"/>
                    <a:pt x="5311" y="20739"/>
                    <a:pt x="10800" y="20739"/>
                  </a:cubicBezTo>
                  <a:cubicBezTo>
                    <a:pt x="16289" y="20739"/>
                    <a:pt x="20739" y="16289"/>
                    <a:pt x="20739" y="10800"/>
                  </a:cubicBezTo>
                  <a:cubicBezTo>
                    <a:pt x="20739" y="5311"/>
                    <a:pt x="16289" y="861"/>
                    <a:pt x="10800" y="861"/>
                  </a:cubicBezTo>
                  <a:cubicBezTo>
                    <a:pt x="5311" y="861"/>
                    <a:pt x="861" y="5311"/>
                    <a:pt x="861" y="10800"/>
                  </a:cubicBezTo>
                  <a:close/>
                </a:path>
              </a:pathLst>
            </a:custGeom>
            <a:grpFill/>
            <a:ln w="12700" algn="ctr">
              <a:noFill/>
              <a:round/>
              <a:headEnd/>
              <a:tailEnd/>
            </a:ln>
          </p:spPr>
          <p:txBody>
            <a:bodyPr wrap="none" lIns="65485" tIns="33338" rIns="65485" bIns="33338" anchor="ctr"/>
            <a:lstStyle/>
            <a:p>
              <a:endParaRPr lang="zh-CN" altLang="en-US" sz="1350"/>
            </a:p>
          </p:txBody>
        </p:sp>
      </p:grpSp>
      <p:grpSp>
        <p:nvGrpSpPr>
          <p:cNvPr id="15" name="Group 260"/>
          <p:cNvGrpSpPr>
            <a:grpSpLocks/>
          </p:cNvGrpSpPr>
          <p:nvPr/>
        </p:nvGrpSpPr>
        <p:grpSpPr bwMode="auto">
          <a:xfrm>
            <a:off x="3869532" y="2463814"/>
            <a:ext cx="1626394" cy="1631156"/>
            <a:chOff x="2200" y="1298"/>
            <a:chExt cx="1230" cy="1232"/>
          </a:xfrm>
          <a:solidFill>
            <a:srgbClr val="427E86"/>
          </a:solidFill>
        </p:grpSpPr>
        <p:sp>
          <p:nvSpPr>
            <p:cNvPr id="16" name="Oval 261"/>
            <p:cNvSpPr>
              <a:spLocks noChangeArrowheads="1"/>
            </p:cNvSpPr>
            <p:nvPr/>
          </p:nvSpPr>
          <p:spPr bwMode="gray">
            <a:xfrm>
              <a:off x="2200" y="1298"/>
              <a:ext cx="1230" cy="1232"/>
            </a:xfrm>
            <a:prstGeom prst="ellipse">
              <a:avLst/>
            </a:prstGeom>
            <a:grpFill/>
            <a:ln w="9525" algn="ctr">
              <a:noFill/>
              <a:round/>
              <a:headEnd/>
              <a:tailEnd/>
            </a:ln>
          </p:spPr>
          <p:txBody>
            <a:bodyPr vert="eaVert" wrap="none" anchor="ctr"/>
            <a:lstStyle/>
            <a:p>
              <a:endParaRPr lang="zh-CN" altLang="en-US" sz="1350"/>
            </a:p>
          </p:txBody>
        </p:sp>
        <p:sp>
          <p:nvSpPr>
            <p:cNvPr id="17" name="Oval 262"/>
            <p:cNvSpPr>
              <a:spLocks noChangeArrowheads="1"/>
            </p:cNvSpPr>
            <p:nvPr/>
          </p:nvSpPr>
          <p:spPr bwMode="gray">
            <a:xfrm>
              <a:off x="2215" y="1305"/>
              <a:ext cx="1201" cy="1200"/>
            </a:xfrm>
            <a:prstGeom prst="ellipse">
              <a:avLst/>
            </a:prstGeom>
            <a:grpFill/>
            <a:ln w="9525" algn="ctr">
              <a:noFill/>
              <a:round/>
              <a:headEnd/>
              <a:tailEnd/>
            </a:ln>
          </p:spPr>
          <p:txBody>
            <a:bodyPr vert="eaVert" wrap="none" anchor="ctr"/>
            <a:lstStyle/>
            <a:p>
              <a:endParaRPr lang="zh-CN" altLang="en-US" sz="1350"/>
            </a:p>
          </p:txBody>
        </p:sp>
        <p:sp>
          <p:nvSpPr>
            <p:cNvPr id="18" name="Oval 263"/>
            <p:cNvSpPr>
              <a:spLocks noChangeArrowheads="1"/>
            </p:cNvSpPr>
            <p:nvPr/>
          </p:nvSpPr>
          <p:spPr bwMode="gray">
            <a:xfrm>
              <a:off x="2227" y="1316"/>
              <a:ext cx="1143" cy="1123"/>
            </a:xfrm>
            <a:prstGeom prst="ellipse">
              <a:avLst/>
            </a:prstGeom>
            <a:grpFill/>
            <a:ln w="9525" algn="ctr">
              <a:noFill/>
              <a:round/>
              <a:headEnd/>
              <a:tailEnd/>
            </a:ln>
          </p:spPr>
          <p:txBody>
            <a:bodyPr vert="eaVert" wrap="none" anchor="ctr"/>
            <a:lstStyle/>
            <a:p>
              <a:endParaRPr lang="zh-CN" altLang="en-US" sz="1350"/>
            </a:p>
          </p:txBody>
        </p:sp>
        <p:sp>
          <p:nvSpPr>
            <p:cNvPr id="19" name="Oval 264"/>
            <p:cNvSpPr>
              <a:spLocks noChangeArrowheads="1"/>
            </p:cNvSpPr>
            <p:nvPr/>
          </p:nvSpPr>
          <p:spPr bwMode="gray">
            <a:xfrm>
              <a:off x="2294" y="1348"/>
              <a:ext cx="1017" cy="911"/>
            </a:xfrm>
            <a:prstGeom prst="ellipse">
              <a:avLst/>
            </a:prstGeom>
            <a:grpFill/>
            <a:ln w="9525" algn="ctr">
              <a:noFill/>
              <a:round/>
              <a:headEnd/>
              <a:tailEnd/>
            </a:ln>
          </p:spPr>
          <p:txBody>
            <a:bodyPr vert="eaVert" wrap="none" anchor="ctr"/>
            <a:lstStyle/>
            <a:p>
              <a:endParaRPr lang="zh-CN" altLang="en-US" sz="1350"/>
            </a:p>
          </p:txBody>
        </p:sp>
      </p:grpSp>
      <p:sp>
        <p:nvSpPr>
          <p:cNvPr id="20" name="Rectangle 265"/>
          <p:cNvSpPr>
            <a:spLocks noChangeArrowheads="1"/>
          </p:cNvSpPr>
          <p:nvPr/>
        </p:nvSpPr>
        <p:spPr bwMode="auto">
          <a:xfrm>
            <a:off x="4174332" y="3236529"/>
            <a:ext cx="1032272" cy="117872"/>
          </a:xfrm>
          <a:prstGeom prst="rect">
            <a:avLst/>
          </a:prstGeom>
          <a:solidFill>
            <a:srgbClr val="427E86"/>
          </a:solidFill>
          <a:ln w="12700" algn="ctr">
            <a:noFill/>
            <a:miter lim="800000"/>
            <a:headEnd/>
            <a:tailEnd/>
          </a:ln>
        </p:spPr>
        <p:txBody>
          <a:bodyPr wrap="none" lIns="65485" tIns="33338" rIns="65485" bIns="33338" anchor="ctr"/>
          <a:lstStyle/>
          <a:p>
            <a:pPr algn="ctr" defTabSz="642938" eaLnBrk="0" hangingPunct="0"/>
            <a:r>
              <a:rPr lang="zh-CN" altLang="en-US" sz="2400" b="1" dirty="0">
                <a:solidFill>
                  <a:schemeClr val="bg1"/>
                </a:solidFill>
                <a:latin typeface="微软雅黑" pitchFamily="34" charset="-122"/>
                <a:ea typeface="微软雅黑" pitchFamily="34" charset="-122"/>
              </a:rPr>
              <a:t>网  页</a:t>
            </a:r>
            <a:endParaRPr lang="en-US" altLang="ko-KR" sz="2400" b="1" dirty="0">
              <a:solidFill>
                <a:schemeClr val="bg1"/>
              </a:solidFill>
              <a:latin typeface="微软雅黑" pitchFamily="34" charset="-122"/>
              <a:ea typeface="微软雅黑" pitchFamily="34" charset="-122"/>
            </a:endParaRPr>
          </a:p>
        </p:txBody>
      </p:sp>
      <p:grpSp>
        <p:nvGrpSpPr>
          <p:cNvPr id="77" name="组合 76"/>
          <p:cNvGrpSpPr/>
          <p:nvPr/>
        </p:nvGrpSpPr>
        <p:grpSpPr>
          <a:xfrm>
            <a:off x="5975747" y="1761345"/>
            <a:ext cx="828675" cy="831056"/>
            <a:chOff x="6443663" y="2348459"/>
            <a:chExt cx="1104900" cy="1108075"/>
          </a:xfrm>
        </p:grpSpPr>
        <p:grpSp>
          <p:nvGrpSpPr>
            <p:cNvPr id="26" name="Group 271"/>
            <p:cNvGrpSpPr>
              <a:grpSpLocks/>
            </p:cNvGrpSpPr>
            <p:nvPr/>
          </p:nvGrpSpPr>
          <p:grpSpPr bwMode="auto">
            <a:xfrm>
              <a:off x="6443663" y="2348459"/>
              <a:ext cx="1104900" cy="1108075"/>
              <a:chOff x="590" y="1015"/>
              <a:chExt cx="696" cy="698"/>
            </a:xfrm>
          </p:grpSpPr>
          <p:sp>
            <p:nvSpPr>
              <p:cNvPr id="27" name="Oval 272"/>
              <p:cNvSpPr>
                <a:spLocks noChangeArrowheads="1"/>
              </p:cNvSpPr>
              <p:nvPr/>
            </p:nvSpPr>
            <p:spPr bwMode="gray">
              <a:xfrm>
                <a:off x="590" y="1015"/>
                <a:ext cx="696" cy="698"/>
              </a:xfrm>
              <a:prstGeom prst="ellipse">
                <a:avLst/>
              </a:prstGeom>
              <a:gradFill rotWithShape="1">
                <a:gsLst>
                  <a:gs pos="0">
                    <a:srgbClr val="5E762F"/>
                  </a:gs>
                  <a:gs pos="100000">
                    <a:srgbClr val="CCFF66"/>
                  </a:gs>
                </a:gsLst>
                <a:lin ang="5400000" scaled="1"/>
              </a:gradFill>
              <a:ln w="9525" algn="ctr">
                <a:noFill/>
                <a:round/>
                <a:headEnd/>
                <a:tailEnd/>
              </a:ln>
            </p:spPr>
            <p:txBody>
              <a:bodyPr vert="eaVert" wrap="none" anchor="ctr"/>
              <a:lstStyle/>
              <a:p>
                <a:endParaRPr lang="zh-CN" altLang="en-US" sz="1350"/>
              </a:p>
            </p:txBody>
          </p:sp>
          <p:sp>
            <p:nvSpPr>
              <p:cNvPr id="28" name="Oval 273"/>
              <p:cNvSpPr>
                <a:spLocks noChangeArrowheads="1"/>
              </p:cNvSpPr>
              <p:nvPr/>
            </p:nvSpPr>
            <p:spPr bwMode="gray">
              <a:xfrm>
                <a:off x="598" y="1024"/>
                <a:ext cx="680" cy="680"/>
              </a:xfrm>
              <a:prstGeom prst="ellipse">
                <a:avLst/>
              </a:prstGeom>
              <a:gradFill rotWithShape="1">
                <a:gsLst>
                  <a:gs pos="0">
                    <a:srgbClr val="CCFF66">
                      <a:alpha val="0"/>
                    </a:srgbClr>
                  </a:gs>
                  <a:gs pos="100000">
                    <a:srgbClr val="EDFFCA"/>
                  </a:gs>
                </a:gsLst>
                <a:lin ang="5400000" scaled="1"/>
              </a:gradFill>
              <a:ln w="9525" algn="ctr">
                <a:noFill/>
                <a:round/>
                <a:headEnd/>
                <a:tailEnd/>
              </a:ln>
            </p:spPr>
            <p:txBody>
              <a:bodyPr vert="eaVert" wrap="none" anchor="ctr"/>
              <a:lstStyle/>
              <a:p>
                <a:endParaRPr lang="zh-CN" altLang="en-US" sz="1350"/>
              </a:p>
            </p:txBody>
          </p:sp>
          <p:sp>
            <p:nvSpPr>
              <p:cNvPr id="29" name="Oval 274"/>
              <p:cNvSpPr>
                <a:spLocks noChangeArrowheads="1"/>
              </p:cNvSpPr>
              <p:nvPr/>
            </p:nvSpPr>
            <p:spPr bwMode="gray">
              <a:xfrm>
                <a:off x="615" y="1046"/>
                <a:ext cx="647" cy="636"/>
              </a:xfrm>
              <a:prstGeom prst="ellipse">
                <a:avLst/>
              </a:prstGeom>
              <a:gradFill rotWithShape="1">
                <a:gsLst>
                  <a:gs pos="0">
                    <a:srgbClr val="A2CA51"/>
                  </a:gs>
                  <a:gs pos="100000">
                    <a:srgbClr val="CCFF66">
                      <a:alpha val="48000"/>
                    </a:srgbClr>
                  </a:gs>
                </a:gsLst>
                <a:lin ang="5400000" scaled="1"/>
              </a:gradFill>
              <a:ln w="9525" algn="ctr">
                <a:noFill/>
                <a:round/>
                <a:headEnd/>
                <a:tailEnd/>
              </a:ln>
            </p:spPr>
            <p:txBody>
              <a:bodyPr vert="eaVert" wrap="none" anchor="ctr"/>
              <a:lstStyle/>
              <a:p>
                <a:endParaRPr lang="zh-CN" altLang="en-US" sz="1350"/>
              </a:p>
            </p:txBody>
          </p:sp>
          <p:sp>
            <p:nvSpPr>
              <p:cNvPr id="30" name="Oval 275"/>
              <p:cNvSpPr>
                <a:spLocks noChangeArrowheads="1"/>
              </p:cNvSpPr>
              <p:nvPr/>
            </p:nvSpPr>
            <p:spPr bwMode="gray">
              <a:xfrm>
                <a:off x="651" y="1026"/>
                <a:ext cx="576" cy="516"/>
              </a:xfrm>
              <a:prstGeom prst="ellipse">
                <a:avLst/>
              </a:prstGeom>
              <a:gradFill rotWithShape="1">
                <a:gsLst>
                  <a:gs pos="0">
                    <a:srgbClr val="FFFFFF"/>
                  </a:gs>
                  <a:gs pos="100000">
                    <a:srgbClr val="CCFF66">
                      <a:alpha val="37999"/>
                    </a:srgbClr>
                  </a:gs>
                </a:gsLst>
                <a:lin ang="5400000" scaled="1"/>
              </a:gradFill>
              <a:ln w="9525" algn="ctr">
                <a:noFill/>
                <a:round/>
                <a:headEnd/>
                <a:tailEnd/>
              </a:ln>
            </p:spPr>
            <p:txBody>
              <a:bodyPr vert="eaVert" wrap="none" anchor="ctr"/>
              <a:lstStyle/>
              <a:p>
                <a:endParaRPr lang="zh-CN" altLang="en-US" sz="1350"/>
              </a:p>
            </p:txBody>
          </p:sp>
        </p:grpSp>
        <p:sp>
          <p:nvSpPr>
            <p:cNvPr id="63" name="Rectangle 308"/>
            <p:cNvSpPr>
              <a:spLocks noChangeArrowheads="1"/>
            </p:cNvSpPr>
            <p:nvPr/>
          </p:nvSpPr>
          <p:spPr bwMode="auto">
            <a:xfrm>
              <a:off x="6867525" y="2745334"/>
              <a:ext cx="257175" cy="312737"/>
            </a:xfrm>
            <a:prstGeom prst="rect">
              <a:avLst/>
            </a:prstGeom>
            <a:noFill/>
            <a:ln w="12700" algn="ctr">
              <a:noFill/>
              <a:miter lim="800000"/>
              <a:headEnd/>
              <a:tailEnd/>
            </a:ln>
          </p:spPr>
          <p:txBody>
            <a:bodyPr wrap="none" lIns="65485" tIns="33338" rIns="65485" bIns="33338" anchor="ctr"/>
            <a:lstStyle/>
            <a:p>
              <a:pPr algn="ctr" defTabSz="642938" eaLnBrk="0" hangingPunct="0"/>
              <a:r>
                <a:rPr lang="zh-CN" altLang="en-US" sz="1500" b="1" i="1" dirty="0"/>
                <a:t>文本</a:t>
              </a:r>
              <a:endParaRPr lang="en-US" altLang="ko-KR" sz="1500" b="1" i="1" dirty="0"/>
            </a:p>
          </p:txBody>
        </p:sp>
      </p:grpSp>
      <p:grpSp>
        <p:nvGrpSpPr>
          <p:cNvPr id="78" name="组合 77"/>
          <p:cNvGrpSpPr/>
          <p:nvPr/>
        </p:nvGrpSpPr>
        <p:grpSpPr>
          <a:xfrm>
            <a:off x="5254229" y="1058876"/>
            <a:ext cx="828675" cy="831056"/>
            <a:chOff x="5481638" y="1411834"/>
            <a:chExt cx="1104900" cy="1108075"/>
          </a:xfrm>
        </p:grpSpPr>
        <p:grpSp>
          <p:nvGrpSpPr>
            <p:cNvPr id="31" name="Group 276"/>
            <p:cNvGrpSpPr>
              <a:grpSpLocks/>
            </p:cNvGrpSpPr>
            <p:nvPr/>
          </p:nvGrpSpPr>
          <p:grpSpPr bwMode="auto">
            <a:xfrm>
              <a:off x="5481638" y="1411834"/>
              <a:ext cx="1104900" cy="1108075"/>
              <a:chOff x="54" y="2591"/>
              <a:chExt cx="696" cy="698"/>
            </a:xfrm>
          </p:grpSpPr>
          <p:sp>
            <p:nvSpPr>
              <p:cNvPr id="32" name="Oval 277"/>
              <p:cNvSpPr>
                <a:spLocks noChangeArrowheads="1"/>
              </p:cNvSpPr>
              <p:nvPr/>
            </p:nvSpPr>
            <p:spPr bwMode="gray">
              <a:xfrm>
                <a:off x="54" y="2591"/>
                <a:ext cx="696" cy="698"/>
              </a:xfrm>
              <a:prstGeom prst="ellipse">
                <a:avLst/>
              </a:prstGeom>
              <a:gradFill rotWithShape="1">
                <a:gsLst>
                  <a:gs pos="0">
                    <a:srgbClr val="765E00"/>
                  </a:gs>
                  <a:gs pos="100000">
                    <a:srgbClr val="FFCC00"/>
                  </a:gs>
                </a:gsLst>
                <a:lin ang="5400000" scaled="1"/>
              </a:gradFill>
              <a:ln w="9525" algn="ctr">
                <a:noFill/>
                <a:round/>
                <a:headEnd/>
                <a:tailEnd/>
              </a:ln>
            </p:spPr>
            <p:txBody>
              <a:bodyPr vert="eaVert" wrap="none" anchor="ctr"/>
              <a:lstStyle/>
              <a:p>
                <a:endParaRPr lang="zh-CN" altLang="en-US" sz="1350"/>
              </a:p>
            </p:txBody>
          </p:sp>
          <p:sp>
            <p:nvSpPr>
              <p:cNvPr id="33" name="Oval 278"/>
              <p:cNvSpPr>
                <a:spLocks noChangeArrowheads="1"/>
              </p:cNvSpPr>
              <p:nvPr/>
            </p:nvSpPr>
            <p:spPr bwMode="gray">
              <a:xfrm>
                <a:off x="63" y="2600"/>
                <a:ext cx="680" cy="680"/>
              </a:xfrm>
              <a:prstGeom prst="ellipse">
                <a:avLst/>
              </a:prstGeom>
              <a:gradFill rotWithShape="1">
                <a:gsLst>
                  <a:gs pos="0">
                    <a:srgbClr val="FFCC00">
                      <a:alpha val="0"/>
                    </a:srgbClr>
                  </a:gs>
                  <a:gs pos="100000">
                    <a:srgbClr val="FFEDA6"/>
                  </a:gs>
                </a:gsLst>
                <a:lin ang="5400000" scaled="1"/>
              </a:gradFill>
              <a:ln w="9525" algn="ctr">
                <a:noFill/>
                <a:round/>
                <a:headEnd/>
                <a:tailEnd/>
              </a:ln>
            </p:spPr>
            <p:txBody>
              <a:bodyPr vert="eaVert" wrap="none" anchor="ctr"/>
              <a:lstStyle/>
              <a:p>
                <a:endParaRPr lang="zh-CN" altLang="en-US" sz="1350"/>
              </a:p>
            </p:txBody>
          </p:sp>
          <p:sp>
            <p:nvSpPr>
              <p:cNvPr id="34" name="Oval 279"/>
              <p:cNvSpPr>
                <a:spLocks noChangeArrowheads="1"/>
              </p:cNvSpPr>
              <p:nvPr/>
            </p:nvSpPr>
            <p:spPr bwMode="gray">
              <a:xfrm>
                <a:off x="79" y="2622"/>
                <a:ext cx="647" cy="636"/>
              </a:xfrm>
              <a:prstGeom prst="ellipse">
                <a:avLst/>
              </a:prstGeom>
              <a:gradFill rotWithShape="1">
                <a:gsLst>
                  <a:gs pos="0">
                    <a:srgbClr val="CAA200"/>
                  </a:gs>
                  <a:gs pos="100000">
                    <a:srgbClr val="FFCC00">
                      <a:alpha val="48000"/>
                    </a:srgbClr>
                  </a:gs>
                </a:gsLst>
                <a:lin ang="5400000" scaled="1"/>
              </a:gradFill>
              <a:ln w="9525" algn="ctr">
                <a:noFill/>
                <a:round/>
                <a:headEnd/>
                <a:tailEnd/>
              </a:ln>
            </p:spPr>
            <p:txBody>
              <a:bodyPr vert="eaVert" wrap="none" anchor="ctr"/>
              <a:lstStyle/>
              <a:p>
                <a:endParaRPr lang="zh-CN" altLang="en-US" sz="1350"/>
              </a:p>
            </p:txBody>
          </p:sp>
          <p:sp>
            <p:nvSpPr>
              <p:cNvPr id="35" name="Oval 280"/>
              <p:cNvSpPr>
                <a:spLocks noChangeArrowheads="1"/>
              </p:cNvSpPr>
              <p:nvPr/>
            </p:nvSpPr>
            <p:spPr bwMode="gray">
              <a:xfrm>
                <a:off x="115" y="2597"/>
                <a:ext cx="576" cy="516"/>
              </a:xfrm>
              <a:prstGeom prst="ellipse">
                <a:avLst/>
              </a:prstGeom>
              <a:gradFill rotWithShape="1">
                <a:gsLst>
                  <a:gs pos="0">
                    <a:srgbClr val="FFFFFF"/>
                  </a:gs>
                  <a:gs pos="100000">
                    <a:srgbClr val="FFCC00">
                      <a:alpha val="37999"/>
                    </a:srgbClr>
                  </a:gs>
                </a:gsLst>
                <a:lin ang="5400000" scaled="1"/>
              </a:gradFill>
              <a:ln w="9525" algn="ctr">
                <a:noFill/>
                <a:round/>
                <a:headEnd/>
                <a:tailEnd/>
              </a:ln>
            </p:spPr>
            <p:txBody>
              <a:bodyPr vert="eaVert" wrap="none" anchor="ctr"/>
              <a:lstStyle/>
              <a:p>
                <a:endParaRPr lang="zh-CN" altLang="en-US" sz="1350"/>
              </a:p>
            </p:txBody>
          </p:sp>
        </p:grpSp>
        <p:sp>
          <p:nvSpPr>
            <p:cNvPr id="64" name="Rectangle 309"/>
            <p:cNvSpPr>
              <a:spLocks noChangeArrowheads="1"/>
            </p:cNvSpPr>
            <p:nvPr/>
          </p:nvSpPr>
          <p:spPr bwMode="auto">
            <a:xfrm>
              <a:off x="5905500" y="1808709"/>
              <a:ext cx="257175" cy="312737"/>
            </a:xfrm>
            <a:prstGeom prst="rect">
              <a:avLst/>
            </a:prstGeom>
            <a:noFill/>
            <a:ln w="12700" algn="ctr">
              <a:noFill/>
              <a:miter lim="800000"/>
              <a:headEnd/>
              <a:tailEnd/>
            </a:ln>
          </p:spPr>
          <p:txBody>
            <a:bodyPr wrap="none" lIns="65485" tIns="33338" rIns="65485" bIns="33338" anchor="ctr"/>
            <a:lstStyle/>
            <a:p>
              <a:pPr algn="ctr" defTabSz="642938" eaLnBrk="0" hangingPunct="0"/>
              <a:r>
                <a:rPr lang="zh-CN" altLang="en-US" sz="1500" b="1" i="1" dirty="0"/>
                <a:t>图像</a:t>
              </a:r>
              <a:endParaRPr lang="en-US" altLang="ko-KR" sz="1500" b="1" i="1" dirty="0"/>
            </a:p>
          </p:txBody>
        </p:sp>
      </p:grpSp>
      <p:grpSp>
        <p:nvGrpSpPr>
          <p:cNvPr id="79" name="组合 78"/>
          <p:cNvGrpSpPr/>
          <p:nvPr/>
        </p:nvGrpSpPr>
        <p:grpSpPr>
          <a:xfrm>
            <a:off x="4246960" y="807654"/>
            <a:ext cx="828675" cy="831056"/>
            <a:chOff x="4138613" y="1076871"/>
            <a:chExt cx="1104900" cy="1108075"/>
          </a:xfrm>
        </p:grpSpPr>
        <p:grpSp>
          <p:nvGrpSpPr>
            <p:cNvPr id="41" name="Group 286"/>
            <p:cNvGrpSpPr>
              <a:grpSpLocks/>
            </p:cNvGrpSpPr>
            <p:nvPr/>
          </p:nvGrpSpPr>
          <p:grpSpPr bwMode="auto">
            <a:xfrm>
              <a:off x="4138613" y="1076871"/>
              <a:ext cx="1104900" cy="1108075"/>
              <a:chOff x="415" y="1060"/>
              <a:chExt cx="696" cy="698"/>
            </a:xfrm>
          </p:grpSpPr>
          <p:sp>
            <p:nvSpPr>
              <p:cNvPr id="42" name="Oval 287"/>
              <p:cNvSpPr>
                <a:spLocks noChangeArrowheads="1"/>
              </p:cNvSpPr>
              <p:nvPr/>
            </p:nvSpPr>
            <p:spPr bwMode="gray">
              <a:xfrm>
                <a:off x="415" y="1060"/>
                <a:ext cx="696" cy="698"/>
              </a:xfrm>
              <a:prstGeom prst="ellipse">
                <a:avLst/>
              </a:prstGeom>
              <a:gradFill rotWithShape="1">
                <a:gsLst>
                  <a:gs pos="0">
                    <a:srgbClr val="762F00"/>
                  </a:gs>
                  <a:gs pos="100000">
                    <a:srgbClr val="FF6600"/>
                  </a:gs>
                </a:gsLst>
                <a:lin ang="5400000" scaled="1"/>
              </a:gradFill>
              <a:ln w="9525" algn="ctr">
                <a:noFill/>
                <a:round/>
                <a:headEnd/>
                <a:tailEnd/>
              </a:ln>
            </p:spPr>
            <p:txBody>
              <a:bodyPr vert="eaVert" wrap="none" anchor="ctr"/>
              <a:lstStyle/>
              <a:p>
                <a:endParaRPr lang="zh-CN" altLang="en-US" sz="1350"/>
              </a:p>
            </p:txBody>
          </p:sp>
          <p:sp>
            <p:nvSpPr>
              <p:cNvPr id="43" name="Oval 288"/>
              <p:cNvSpPr>
                <a:spLocks noChangeArrowheads="1"/>
              </p:cNvSpPr>
              <p:nvPr/>
            </p:nvSpPr>
            <p:spPr bwMode="gray">
              <a:xfrm>
                <a:off x="424" y="1069"/>
                <a:ext cx="680" cy="680"/>
              </a:xfrm>
              <a:prstGeom prst="ellipse">
                <a:avLst/>
              </a:prstGeom>
              <a:gradFill rotWithShape="1">
                <a:gsLst>
                  <a:gs pos="0">
                    <a:srgbClr val="FF6600">
                      <a:alpha val="0"/>
                    </a:srgbClr>
                  </a:gs>
                  <a:gs pos="100000">
                    <a:srgbClr val="FFCAA6"/>
                  </a:gs>
                </a:gsLst>
                <a:lin ang="5400000" scaled="1"/>
              </a:gradFill>
              <a:ln w="9525" algn="ctr">
                <a:noFill/>
                <a:round/>
                <a:headEnd/>
                <a:tailEnd/>
              </a:ln>
            </p:spPr>
            <p:txBody>
              <a:bodyPr vert="eaVert" wrap="none" anchor="ctr"/>
              <a:lstStyle/>
              <a:p>
                <a:endParaRPr lang="zh-CN" altLang="en-US" sz="1350"/>
              </a:p>
            </p:txBody>
          </p:sp>
          <p:sp>
            <p:nvSpPr>
              <p:cNvPr id="44" name="Oval 289"/>
              <p:cNvSpPr>
                <a:spLocks noChangeArrowheads="1"/>
              </p:cNvSpPr>
              <p:nvPr/>
            </p:nvSpPr>
            <p:spPr bwMode="gray">
              <a:xfrm>
                <a:off x="440" y="1091"/>
                <a:ext cx="647" cy="636"/>
              </a:xfrm>
              <a:prstGeom prst="ellipse">
                <a:avLst/>
              </a:prstGeom>
              <a:gradFill rotWithShape="1">
                <a:gsLst>
                  <a:gs pos="0">
                    <a:srgbClr val="CA5100"/>
                  </a:gs>
                  <a:gs pos="100000">
                    <a:srgbClr val="FF6600">
                      <a:alpha val="48000"/>
                    </a:srgbClr>
                  </a:gs>
                </a:gsLst>
                <a:lin ang="5400000" scaled="1"/>
              </a:gradFill>
              <a:ln w="9525" algn="ctr">
                <a:noFill/>
                <a:round/>
                <a:headEnd/>
                <a:tailEnd/>
              </a:ln>
            </p:spPr>
            <p:txBody>
              <a:bodyPr vert="eaVert" wrap="none" anchor="ctr"/>
              <a:lstStyle/>
              <a:p>
                <a:endParaRPr lang="zh-CN" altLang="en-US" sz="1350"/>
              </a:p>
            </p:txBody>
          </p:sp>
          <p:sp>
            <p:nvSpPr>
              <p:cNvPr id="45" name="Oval 290"/>
              <p:cNvSpPr>
                <a:spLocks noChangeArrowheads="1"/>
              </p:cNvSpPr>
              <p:nvPr/>
            </p:nvSpPr>
            <p:spPr bwMode="gray">
              <a:xfrm>
                <a:off x="476" y="1071"/>
                <a:ext cx="576" cy="516"/>
              </a:xfrm>
              <a:prstGeom prst="ellipse">
                <a:avLst/>
              </a:prstGeom>
              <a:gradFill rotWithShape="1">
                <a:gsLst>
                  <a:gs pos="0">
                    <a:srgbClr val="FFFFFF"/>
                  </a:gs>
                  <a:gs pos="100000">
                    <a:srgbClr val="FF6600">
                      <a:alpha val="37999"/>
                    </a:srgbClr>
                  </a:gs>
                </a:gsLst>
                <a:lin ang="5400000" scaled="1"/>
              </a:gradFill>
              <a:ln w="9525" algn="ctr">
                <a:noFill/>
                <a:round/>
                <a:headEnd/>
                <a:tailEnd/>
              </a:ln>
            </p:spPr>
            <p:txBody>
              <a:bodyPr vert="eaVert" wrap="none" anchor="ctr"/>
              <a:lstStyle/>
              <a:p>
                <a:endParaRPr lang="zh-CN" altLang="en-US" sz="1350"/>
              </a:p>
            </p:txBody>
          </p:sp>
        </p:grpSp>
        <p:sp>
          <p:nvSpPr>
            <p:cNvPr id="65" name="Rectangle 310"/>
            <p:cNvSpPr>
              <a:spLocks noChangeArrowheads="1"/>
            </p:cNvSpPr>
            <p:nvPr/>
          </p:nvSpPr>
          <p:spPr bwMode="auto">
            <a:xfrm>
              <a:off x="4562475" y="1473746"/>
              <a:ext cx="257175" cy="312738"/>
            </a:xfrm>
            <a:prstGeom prst="rect">
              <a:avLst/>
            </a:prstGeom>
            <a:noFill/>
            <a:ln w="12700" algn="ctr">
              <a:noFill/>
              <a:miter lim="800000"/>
              <a:headEnd/>
              <a:tailEnd/>
            </a:ln>
          </p:spPr>
          <p:txBody>
            <a:bodyPr wrap="none" lIns="65485" tIns="33338" rIns="65485" bIns="33338" anchor="ctr"/>
            <a:lstStyle/>
            <a:p>
              <a:pPr algn="ctr" defTabSz="642938" eaLnBrk="0" hangingPunct="0"/>
              <a:r>
                <a:rPr lang="zh-CN" altLang="en-US" sz="1500" b="1" i="1" dirty="0"/>
                <a:t>超链接</a:t>
              </a:r>
              <a:endParaRPr lang="en-US" altLang="ko-KR" sz="1500" b="1" i="1" dirty="0"/>
            </a:p>
          </p:txBody>
        </p:sp>
      </p:grpSp>
      <p:grpSp>
        <p:nvGrpSpPr>
          <p:cNvPr id="80" name="组合 79"/>
          <p:cNvGrpSpPr/>
          <p:nvPr/>
        </p:nvGrpSpPr>
        <p:grpSpPr>
          <a:xfrm>
            <a:off x="3202781" y="1092214"/>
            <a:ext cx="828675" cy="831056"/>
            <a:chOff x="2746375" y="1456284"/>
            <a:chExt cx="1104900" cy="1108075"/>
          </a:xfrm>
        </p:grpSpPr>
        <p:grpSp>
          <p:nvGrpSpPr>
            <p:cNvPr id="46" name="Group 291"/>
            <p:cNvGrpSpPr>
              <a:grpSpLocks/>
            </p:cNvGrpSpPr>
            <p:nvPr/>
          </p:nvGrpSpPr>
          <p:grpSpPr bwMode="auto">
            <a:xfrm>
              <a:off x="2746375" y="1456284"/>
              <a:ext cx="1104900" cy="1108075"/>
              <a:chOff x="823" y="740"/>
              <a:chExt cx="696" cy="698"/>
            </a:xfrm>
          </p:grpSpPr>
          <p:sp>
            <p:nvSpPr>
              <p:cNvPr id="47" name="Oval 292"/>
              <p:cNvSpPr>
                <a:spLocks noChangeArrowheads="1"/>
              </p:cNvSpPr>
              <p:nvPr/>
            </p:nvSpPr>
            <p:spPr bwMode="gray">
              <a:xfrm>
                <a:off x="823" y="740"/>
                <a:ext cx="696" cy="698"/>
              </a:xfrm>
              <a:prstGeom prst="ellipse">
                <a:avLst/>
              </a:prstGeom>
              <a:gradFill rotWithShape="1">
                <a:gsLst>
                  <a:gs pos="0">
                    <a:srgbClr val="76185E"/>
                  </a:gs>
                  <a:gs pos="100000">
                    <a:srgbClr val="FF33CC"/>
                  </a:gs>
                </a:gsLst>
                <a:lin ang="5400000" scaled="1"/>
              </a:gradFill>
              <a:ln w="9525" algn="ctr">
                <a:noFill/>
                <a:round/>
                <a:headEnd/>
                <a:tailEnd/>
              </a:ln>
            </p:spPr>
            <p:txBody>
              <a:bodyPr vert="eaVert" wrap="none" anchor="ctr"/>
              <a:lstStyle/>
              <a:p>
                <a:endParaRPr lang="zh-CN" altLang="en-US" sz="1350"/>
              </a:p>
            </p:txBody>
          </p:sp>
          <p:sp>
            <p:nvSpPr>
              <p:cNvPr id="48" name="Oval 293"/>
              <p:cNvSpPr>
                <a:spLocks noChangeArrowheads="1"/>
              </p:cNvSpPr>
              <p:nvPr/>
            </p:nvSpPr>
            <p:spPr bwMode="gray">
              <a:xfrm>
                <a:off x="831" y="749"/>
                <a:ext cx="680" cy="680"/>
              </a:xfrm>
              <a:prstGeom prst="ellipse">
                <a:avLst/>
              </a:prstGeom>
              <a:gradFill rotWithShape="1">
                <a:gsLst>
                  <a:gs pos="0">
                    <a:srgbClr val="FF33CC">
                      <a:alpha val="0"/>
                    </a:srgbClr>
                  </a:gs>
                  <a:gs pos="100000">
                    <a:srgbClr val="FFB8ED"/>
                  </a:gs>
                </a:gsLst>
                <a:lin ang="5400000" scaled="1"/>
              </a:gradFill>
              <a:ln w="9525" algn="ctr">
                <a:noFill/>
                <a:round/>
                <a:headEnd/>
                <a:tailEnd/>
              </a:ln>
            </p:spPr>
            <p:txBody>
              <a:bodyPr vert="eaVert" wrap="none" anchor="ctr"/>
              <a:lstStyle/>
              <a:p>
                <a:endParaRPr lang="zh-CN" altLang="en-US" sz="1350"/>
              </a:p>
            </p:txBody>
          </p:sp>
          <p:sp>
            <p:nvSpPr>
              <p:cNvPr id="49" name="Oval 294"/>
              <p:cNvSpPr>
                <a:spLocks noChangeArrowheads="1"/>
              </p:cNvSpPr>
              <p:nvPr/>
            </p:nvSpPr>
            <p:spPr bwMode="gray">
              <a:xfrm>
                <a:off x="848" y="770"/>
                <a:ext cx="647" cy="636"/>
              </a:xfrm>
              <a:prstGeom prst="ellipse">
                <a:avLst/>
              </a:prstGeom>
              <a:gradFill rotWithShape="1">
                <a:gsLst>
                  <a:gs pos="0">
                    <a:srgbClr val="CA28A2"/>
                  </a:gs>
                  <a:gs pos="100000">
                    <a:srgbClr val="FF33CC">
                      <a:alpha val="48000"/>
                    </a:srgbClr>
                  </a:gs>
                </a:gsLst>
                <a:lin ang="5400000" scaled="1"/>
              </a:gradFill>
              <a:ln w="9525" algn="ctr">
                <a:noFill/>
                <a:round/>
                <a:headEnd/>
                <a:tailEnd/>
              </a:ln>
            </p:spPr>
            <p:txBody>
              <a:bodyPr vert="eaVert" wrap="none" anchor="ctr"/>
              <a:lstStyle/>
              <a:p>
                <a:endParaRPr lang="zh-CN" altLang="en-US" sz="1350"/>
              </a:p>
            </p:txBody>
          </p:sp>
          <p:sp>
            <p:nvSpPr>
              <p:cNvPr id="50" name="Oval 295"/>
              <p:cNvSpPr>
                <a:spLocks noChangeArrowheads="1"/>
              </p:cNvSpPr>
              <p:nvPr/>
            </p:nvSpPr>
            <p:spPr bwMode="gray">
              <a:xfrm>
                <a:off x="884" y="754"/>
                <a:ext cx="576" cy="516"/>
              </a:xfrm>
              <a:prstGeom prst="ellipse">
                <a:avLst/>
              </a:prstGeom>
              <a:gradFill rotWithShape="1">
                <a:gsLst>
                  <a:gs pos="0">
                    <a:srgbClr val="FFFFFF"/>
                  </a:gs>
                  <a:gs pos="100000">
                    <a:srgbClr val="FF33CC">
                      <a:alpha val="37999"/>
                    </a:srgbClr>
                  </a:gs>
                </a:gsLst>
                <a:lin ang="5400000" scaled="1"/>
              </a:gradFill>
              <a:ln w="9525" algn="ctr">
                <a:noFill/>
                <a:round/>
                <a:headEnd/>
                <a:tailEnd/>
              </a:ln>
            </p:spPr>
            <p:txBody>
              <a:bodyPr vert="eaVert" wrap="none" anchor="ctr"/>
              <a:lstStyle/>
              <a:p>
                <a:endParaRPr lang="zh-CN" altLang="en-US" sz="1350"/>
              </a:p>
            </p:txBody>
          </p:sp>
        </p:grpSp>
        <p:sp>
          <p:nvSpPr>
            <p:cNvPr id="66" name="Rectangle 311"/>
            <p:cNvSpPr>
              <a:spLocks noChangeArrowheads="1"/>
            </p:cNvSpPr>
            <p:nvPr/>
          </p:nvSpPr>
          <p:spPr bwMode="auto">
            <a:xfrm>
              <a:off x="3170238" y="1853159"/>
              <a:ext cx="257175" cy="312737"/>
            </a:xfrm>
            <a:prstGeom prst="rect">
              <a:avLst/>
            </a:prstGeom>
            <a:noFill/>
            <a:ln w="12700" algn="ctr">
              <a:noFill/>
              <a:miter lim="800000"/>
              <a:headEnd/>
              <a:tailEnd/>
            </a:ln>
          </p:spPr>
          <p:txBody>
            <a:bodyPr wrap="none" lIns="65485" tIns="33338" rIns="65485" bIns="33338" anchor="ctr"/>
            <a:lstStyle/>
            <a:p>
              <a:pPr algn="ctr" defTabSz="642938" eaLnBrk="0" hangingPunct="0"/>
              <a:r>
                <a:rPr lang="zh-CN" altLang="en-US" sz="1500" b="1" i="1" dirty="0"/>
                <a:t>表格</a:t>
              </a:r>
              <a:endParaRPr lang="en-US" altLang="ko-KR" sz="1500" b="1" i="1" dirty="0"/>
            </a:p>
          </p:txBody>
        </p:sp>
      </p:grpSp>
      <p:grpSp>
        <p:nvGrpSpPr>
          <p:cNvPr id="81" name="组合 80"/>
          <p:cNvGrpSpPr/>
          <p:nvPr/>
        </p:nvGrpSpPr>
        <p:grpSpPr>
          <a:xfrm>
            <a:off x="2464594" y="1814923"/>
            <a:ext cx="828675" cy="831056"/>
            <a:chOff x="1762125" y="2419896"/>
            <a:chExt cx="1104900" cy="1108075"/>
          </a:xfrm>
        </p:grpSpPr>
        <p:grpSp>
          <p:nvGrpSpPr>
            <p:cNvPr id="51" name="Group 296"/>
            <p:cNvGrpSpPr>
              <a:grpSpLocks/>
            </p:cNvGrpSpPr>
            <p:nvPr/>
          </p:nvGrpSpPr>
          <p:grpSpPr bwMode="auto">
            <a:xfrm>
              <a:off x="1762125" y="2419896"/>
              <a:ext cx="1104900" cy="1108075"/>
              <a:chOff x="869" y="971"/>
              <a:chExt cx="696" cy="698"/>
            </a:xfrm>
          </p:grpSpPr>
          <p:sp>
            <p:nvSpPr>
              <p:cNvPr id="52" name="Oval 297"/>
              <p:cNvSpPr>
                <a:spLocks noChangeArrowheads="1"/>
              </p:cNvSpPr>
              <p:nvPr/>
            </p:nvSpPr>
            <p:spPr bwMode="gray">
              <a:xfrm>
                <a:off x="869" y="971"/>
                <a:ext cx="696" cy="698"/>
              </a:xfrm>
              <a:prstGeom prst="ellipse">
                <a:avLst/>
              </a:prstGeom>
              <a:gradFill rotWithShape="1">
                <a:gsLst>
                  <a:gs pos="0">
                    <a:srgbClr val="2F2F76"/>
                  </a:gs>
                  <a:gs pos="100000">
                    <a:srgbClr val="6666FF"/>
                  </a:gs>
                </a:gsLst>
                <a:lin ang="5400000" scaled="1"/>
              </a:gradFill>
              <a:ln w="9525" algn="ctr">
                <a:noFill/>
                <a:round/>
                <a:headEnd/>
                <a:tailEnd/>
              </a:ln>
            </p:spPr>
            <p:txBody>
              <a:bodyPr vert="eaVert" wrap="none" anchor="ctr"/>
              <a:lstStyle/>
              <a:p>
                <a:endParaRPr lang="zh-CN" altLang="en-US" sz="1350"/>
              </a:p>
            </p:txBody>
          </p:sp>
          <p:sp>
            <p:nvSpPr>
              <p:cNvPr id="53" name="Oval 298"/>
              <p:cNvSpPr>
                <a:spLocks noChangeArrowheads="1"/>
              </p:cNvSpPr>
              <p:nvPr/>
            </p:nvSpPr>
            <p:spPr bwMode="gray">
              <a:xfrm>
                <a:off x="878" y="980"/>
                <a:ext cx="680" cy="680"/>
              </a:xfrm>
              <a:prstGeom prst="ellipse">
                <a:avLst/>
              </a:prstGeom>
              <a:gradFill rotWithShape="1">
                <a:gsLst>
                  <a:gs pos="0">
                    <a:srgbClr val="6666FF">
                      <a:alpha val="0"/>
                    </a:srgbClr>
                  </a:gs>
                  <a:gs pos="100000">
                    <a:srgbClr val="CACAFF"/>
                  </a:gs>
                </a:gsLst>
                <a:lin ang="5400000" scaled="1"/>
              </a:gradFill>
              <a:ln w="9525" algn="ctr">
                <a:noFill/>
                <a:round/>
                <a:headEnd/>
                <a:tailEnd/>
              </a:ln>
            </p:spPr>
            <p:txBody>
              <a:bodyPr vert="eaVert" wrap="none" anchor="ctr"/>
              <a:lstStyle/>
              <a:p>
                <a:endParaRPr lang="zh-CN" altLang="en-US" sz="1350"/>
              </a:p>
            </p:txBody>
          </p:sp>
          <p:sp>
            <p:nvSpPr>
              <p:cNvPr id="54" name="Oval 299"/>
              <p:cNvSpPr>
                <a:spLocks noChangeArrowheads="1"/>
              </p:cNvSpPr>
              <p:nvPr/>
            </p:nvSpPr>
            <p:spPr bwMode="gray">
              <a:xfrm>
                <a:off x="894" y="1002"/>
                <a:ext cx="647" cy="636"/>
              </a:xfrm>
              <a:prstGeom prst="ellipse">
                <a:avLst/>
              </a:prstGeom>
              <a:gradFill rotWithShape="1">
                <a:gsLst>
                  <a:gs pos="0">
                    <a:srgbClr val="5151CA"/>
                  </a:gs>
                  <a:gs pos="100000">
                    <a:srgbClr val="6666FF">
                      <a:alpha val="48000"/>
                    </a:srgbClr>
                  </a:gs>
                </a:gsLst>
                <a:lin ang="5400000" scaled="1"/>
              </a:gradFill>
              <a:ln w="9525" algn="ctr">
                <a:noFill/>
                <a:round/>
                <a:headEnd/>
                <a:tailEnd/>
              </a:ln>
            </p:spPr>
            <p:txBody>
              <a:bodyPr vert="eaVert" wrap="none" anchor="ctr"/>
              <a:lstStyle/>
              <a:p>
                <a:endParaRPr lang="zh-CN" altLang="en-US" sz="1350"/>
              </a:p>
            </p:txBody>
          </p:sp>
          <p:sp>
            <p:nvSpPr>
              <p:cNvPr id="55" name="Oval 300"/>
              <p:cNvSpPr>
                <a:spLocks noChangeArrowheads="1"/>
              </p:cNvSpPr>
              <p:nvPr/>
            </p:nvSpPr>
            <p:spPr bwMode="gray">
              <a:xfrm>
                <a:off x="930" y="981"/>
                <a:ext cx="576" cy="516"/>
              </a:xfrm>
              <a:prstGeom prst="ellipse">
                <a:avLst/>
              </a:prstGeom>
              <a:gradFill rotWithShape="1">
                <a:gsLst>
                  <a:gs pos="0">
                    <a:srgbClr val="FFFFFF"/>
                  </a:gs>
                  <a:gs pos="100000">
                    <a:srgbClr val="6666FF">
                      <a:alpha val="37999"/>
                    </a:srgbClr>
                  </a:gs>
                </a:gsLst>
                <a:lin ang="5400000" scaled="1"/>
              </a:gradFill>
              <a:ln w="9525" algn="ctr">
                <a:noFill/>
                <a:round/>
                <a:headEnd/>
                <a:tailEnd/>
              </a:ln>
            </p:spPr>
            <p:txBody>
              <a:bodyPr vert="eaVert" wrap="none" anchor="ctr"/>
              <a:lstStyle/>
              <a:p>
                <a:endParaRPr lang="zh-CN" altLang="en-US" sz="1350"/>
              </a:p>
            </p:txBody>
          </p:sp>
        </p:grpSp>
        <p:sp>
          <p:nvSpPr>
            <p:cNvPr id="67" name="Rectangle 312"/>
            <p:cNvSpPr>
              <a:spLocks noChangeArrowheads="1"/>
            </p:cNvSpPr>
            <p:nvPr/>
          </p:nvSpPr>
          <p:spPr bwMode="auto">
            <a:xfrm>
              <a:off x="2185988" y="2816771"/>
              <a:ext cx="257175" cy="312738"/>
            </a:xfrm>
            <a:prstGeom prst="rect">
              <a:avLst/>
            </a:prstGeom>
            <a:noFill/>
            <a:ln w="12700" algn="ctr">
              <a:noFill/>
              <a:miter lim="800000"/>
              <a:headEnd/>
              <a:tailEnd/>
            </a:ln>
          </p:spPr>
          <p:txBody>
            <a:bodyPr wrap="none" lIns="65485" tIns="33338" rIns="65485" bIns="33338" anchor="ctr"/>
            <a:lstStyle/>
            <a:p>
              <a:pPr algn="ctr" defTabSz="642938" eaLnBrk="0" hangingPunct="0"/>
              <a:r>
                <a:rPr lang="zh-CN" altLang="en-US" sz="1500" b="1" i="1" dirty="0"/>
                <a:t>表单</a:t>
              </a:r>
              <a:endParaRPr lang="en-US" altLang="ko-KR" sz="1500" b="1" i="1" dirty="0"/>
            </a:p>
          </p:txBody>
        </p:sp>
      </p:grpSp>
      <p:grpSp>
        <p:nvGrpSpPr>
          <p:cNvPr id="83" name="组合 82"/>
          <p:cNvGrpSpPr/>
          <p:nvPr/>
        </p:nvGrpSpPr>
        <p:grpSpPr>
          <a:xfrm>
            <a:off x="2519363" y="3921139"/>
            <a:ext cx="828675" cy="831056"/>
            <a:chOff x="1835150" y="5228184"/>
            <a:chExt cx="1104900" cy="1108075"/>
          </a:xfrm>
        </p:grpSpPr>
        <p:grpSp>
          <p:nvGrpSpPr>
            <p:cNvPr id="36" name="Group 281"/>
            <p:cNvGrpSpPr>
              <a:grpSpLocks/>
            </p:cNvGrpSpPr>
            <p:nvPr/>
          </p:nvGrpSpPr>
          <p:grpSpPr bwMode="auto">
            <a:xfrm>
              <a:off x="1835150" y="5228184"/>
              <a:ext cx="1104900" cy="1108075"/>
              <a:chOff x="166" y="1752"/>
              <a:chExt cx="696" cy="698"/>
            </a:xfrm>
          </p:grpSpPr>
          <p:sp>
            <p:nvSpPr>
              <p:cNvPr id="37" name="Oval 282"/>
              <p:cNvSpPr>
                <a:spLocks noChangeArrowheads="1"/>
              </p:cNvSpPr>
              <p:nvPr/>
            </p:nvSpPr>
            <p:spPr bwMode="gray">
              <a:xfrm>
                <a:off x="166" y="1752"/>
                <a:ext cx="696" cy="698"/>
              </a:xfrm>
              <a:prstGeom prst="ellipse">
                <a:avLst/>
              </a:prstGeom>
              <a:gradFill rotWithShape="1">
                <a:gsLst>
                  <a:gs pos="0">
                    <a:srgbClr val="004776"/>
                  </a:gs>
                  <a:gs pos="100000">
                    <a:srgbClr val="0099FF"/>
                  </a:gs>
                </a:gsLst>
                <a:lin ang="5400000" scaled="1"/>
              </a:gradFill>
              <a:ln w="9525" algn="ctr">
                <a:noFill/>
                <a:round/>
                <a:headEnd/>
                <a:tailEnd/>
              </a:ln>
            </p:spPr>
            <p:txBody>
              <a:bodyPr vert="eaVert" wrap="none" anchor="ctr"/>
              <a:lstStyle/>
              <a:p>
                <a:endParaRPr lang="zh-CN" altLang="en-US" sz="1350"/>
              </a:p>
            </p:txBody>
          </p:sp>
          <p:sp>
            <p:nvSpPr>
              <p:cNvPr id="38" name="Oval 283"/>
              <p:cNvSpPr>
                <a:spLocks noChangeArrowheads="1"/>
              </p:cNvSpPr>
              <p:nvPr/>
            </p:nvSpPr>
            <p:spPr bwMode="gray">
              <a:xfrm>
                <a:off x="174" y="1761"/>
                <a:ext cx="680" cy="680"/>
              </a:xfrm>
              <a:prstGeom prst="ellipse">
                <a:avLst/>
              </a:prstGeom>
              <a:gradFill rotWithShape="1">
                <a:gsLst>
                  <a:gs pos="0">
                    <a:srgbClr val="0099FF">
                      <a:alpha val="0"/>
                    </a:srgbClr>
                  </a:gs>
                  <a:gs pos="100000">
                    <a:srgbClr val="A6DBFF"/>
                  </a:gs>
                </a:gsLst>
                <a:lin ang="5400000" scaled="1"/>
              </a:gradFill>
              <a:ln w="9525" algn="ctr">
                <a:noFill/>
                <a:round/>
                <a:headEnd/>
                <a:tailEnd/>
              </a:ln>
            </p:spPr>
            <p:txBody>
              <a:bodyPr vert="eaVert" wrap="none" anchor="ctr"/>
              <a:lstStyle/>
              <a:p>
                <a:endParaRPr lang="zh-CN" altLang="en-US" sz="1350"/>
              </a:p>
            </p:txBody>
          </p:sp>
          <p:sp>
            <p:nvSpPr>
              <p:cNvPr id="39" name="Oval 284"/>
              <p:cNvSpPr>
                <a:spLocks noChangeArrowheads="1"/>
              </p:cNvSpPr>
              <p:nvPr/>
            </p:nvSpPr>
            <p:spPr bwMode="gray">
              <a:xfrm>
                <a:off x="191" y="1783"/>
                <a:ext cx="647" cy="636"/>
              </a:xfrm>
              <a:prstGeom prst="ellipse">
                <a:avLst/>
              </a:prstGeom>
              <a:gradFill rotWithShape="1">
                <a:gsLst>
                  <a:gs pos="0">
                    <a:srgbClr val="0079CA"/>
                  </a:gs>
                  <a:gs pos="100000">
                    <a:srgbClr val="0099FF">
                      <a:alpha val="48000"/>
                    </a:srgbClr>
                  </a:gs>
                </a:gsLst>
                <a:lin ang="5400000" scaled="1"/>
              </a:gradFill>
              <a:ln w="9525" algn="ctr">
                <a:noFill/>
                <a:round/>
                <a:headEnd/>
                <a:tailEnd/>
              </a:ln>
            </p:spPr>
            <p:txBody>
              <a:bodyPr vert="eaVert" wrap="none" anchor="ctr"/>
              <a:lstStyle/>
              <a:p>
                <a:endParaRPr lang="zh-CN" altLang="en-US" sz="1350"/>
              </a:p>
            </p:txBody>
          </p:sp>
          <p:sp>
            <p:nvSpPr>
              <p:cNvPr id="40" name="Oval 285"/>
              <p:cNvSpPr>
                <a:spLocks noChangeArrowheads="1"/>
              </p:cNvSpPr>
              <p:nvPr/>
            </p:nvSpPr>
            <p:spPr bwMode="gray">
              <a:xfrm>
                <a:off x="227" y="1762"/>
                <a:ext cx="576" cy="516"/>
              </a:xfrm>
              <a:prstGeom prst="ellipse">
                <a:avLst/>
              </a:prstGeom>
              <a:gradFill rotWithShape="1">
                <a:gsLst>
                  <a:gs pos="0">
                    <a:srgbClr val="FFFFFF"/>
                  </a:gs>
                  <a:gs pos="100000">
                    <a:srgbClr val="0099FF">
                      <a:alpha val="37999"/>
                    </a:srgbClr>
                  </a:gs>
                </a:gsLst>
                <a:lin ang="5400000" scaled="1"/>
              </a:gradFill>
              <a:ln w="9525" algn="ctr">
                <a:noFill/>
                <a:round/>
                <a:headEnd/>
                <a:tailEnd/>
              </a:ln>
            </p:spPr>
            <p:txBody>
              <a:bodyPr vert="eaVert" wrap="none" anchor="ctr"/>
              <a:lstStyle/>
              <a:p>
                <a:endParaRPr lang="zh-CN" altLang="en-US" sz="1350"/>
              </a:p>
            </p:txBody>
          </p:sp>
        </p:grpSp>
        <p:sp>
          <p:nvSpPr>
            <p:cNvPr id="69" name="Rectangle 314"/>
            <p:cNvSpPr>
              <a:spLocks noChangeArrowheads="1"/>
            </p:cNvSpPr>
            <p:nvPr/>
          </p:nvSpPr>
          <p:spPr bwMode="auto">
            <a:xfrm>
              <a:off x="2259013" y="5625059"/>
              <a:ext cx="257175" cy="312737"/>
            </a:xfrm>
            <a:prstGeom prst="rect">
              <a:avLst/>
            </a:prstGeom>
            <a:noFill/>
            <a:ln w="12700" algn="ctr">
              <a:noFill/>
              <a:miter lim="800000"/>
              <a:headEnd/>
              <a:tailEnd/>
            </a:ln>
          </p:spPr>
          <p:txBody>
            <a:bodyPr wrap="none" lIns="65485" tIns="33338" rIns="65485" bIns="33338" anchor="ctr"/>
            <a:lstStyle/>
            <a:p>
              <a:pPr algn="ctr" defTabSz="642938" eaLnBrk="0" hangingPunct="0"/>
              <a:r>
                <a:rPr lang="zh-CN" altLang="en-US" sz="1500" b="1" i="1" dirty="0"/>
                <a:t>框架</a:t>
              </a:r>
              <a:endParaRPr lang="en-US" altLang="ko-KR" sz="1500" b="1" i="1" dirty="0"/>
            </a:p>
          </p:txBody>
        </p:sp>
      </p:grpSp>
      <p:grpSp>
        <p:nvGrpSpPr>
          <p:cNvPr id="82" name="组合 81"/>
          <p:cNvGrpSpPr/>
          <p:nvPr/>
        </p:nvGrpSpPr>
        <p:grpSpPr>
          <a:xfrm>
            <a:off x="2195513" y="2952751"/>
            <a:ext cx="828675" cy="831056"/>
            <a:chOff x="1403350" y="3937000"/>
            <a:chExt cx="1104900" cy="1108075"/>
          </a:xfrm>
        </p:grpSpPr>
        <p:grpSp>
          <p:nvGrpSpPr>
            <p:cNvPr id="70" name="Group 266"/>
            <p:cNvGrpSpPr>
              <a:grpSpLocks/>
            </p:cNvGrpSpPr>
            <p:nvPr/>
          </p:nvGrpSpPr>
          <p:grpSpPr bwMode="auto">
            <a:xfrm>
              <a:off x="1403350" y="3937000"/>
              <a:ext cx="1104900" cy="1108075"/>
              <a:chOff x="162" y="2013"/>
              <a:chExt cx="696" cy="698"/>
            </a:xfrm>
          </p:grpSpPr>
          <p:sp>
            <p:nvSpPr>
              <p:cNvPr id="71" name="Oval 267"/>
              <p:cNvSpPr>
                <a:spLocks noChangeArrowheads="1"/>
              </p:cNvSpPr>
              <p:nvPr/>
            </p:nvSpPr>
            <p:spPr bwMode="gray">
              <a:xfrm>
                <a:off x="162" y="2013"/>
                <a:ext cx="696" cy="698"/>
              </a:xfrm>
              <a:prstGeom prst="ellipse">
                <a:avLst/>
              </a:prstGeom>
              <a:gradFill rotWithShape="1">
                <a:gsLst>
                  <a:gs pos="0">
                    <a:srgbClr val="9999FF">
                      <a:gamma/>
                      <a:shade val="46275"/>
                      <a:invGamma/>
                    </a:srgbClr>
                  </a:gs>
                  <a:gs pos="100000">
                    <a:srgbClr val="9999FF"/>
                  </a:gs>
                </a:gsLst>
                <a:lin ang="5400000" scaled="1"/>
              </a:gradFill>
              <a:ln w="9525" algn="ctr">
                <a:noFill/>
                <a:round/>
                <a:headEnd/>
                <a:tailEnd/>
              </a:ln>
              <a:effectLst/>
            </p:spPr>
            <p:txBody>
              <a:bodyPr vert="eaVert" wrap="none" anchor="ctr"/>
              <a:lstStyle/>
              <a:p>
                <a:pPr defTabSz="685800">
                  <a:defRPr/>
                </a:pPr>
                <a:endParaRPr lang="zh-CN" altLang="en-US" sz="1350" kern="0">
                  <a:solidFill>
                    <a:sysClr val="windowText" lastClr="000000"/>
                  </a:solidFill>
                </a:endParaRPr>
              </a:p>
            </p:txBody>
          </p:sp>
          <p:sp>
            <p:nvSpPr>
              <p:cNvPr id="72" name="Oval 268"/>
              <p:cNvSpPr>
                <a:spLocks noChangeArrowheads="1"/>
              </p:cNvSpPr>
              <p:nvPr/>
            </p:nvSpPr>
            <p:spPr bwMode="gray">
              <a:xfrm>
                <a:off x="170" y="2022"/>
                <a:ext cx="680" cy="680"/>
              </a:xfrm>
              <a:prstGeom prst="ellipse">
                <a:avLst/>
              </a:prstGeom>
              <a:gradFill rotWithShape="1">
                <a:gsLst>
                  <a:gs pos="0">
                    <a:srgbClr val="9999FF">
                      <a:alpha val="0"/>
                    </a:srgbClr>
                  </a:gs>
                  <a:gs pos="100000">
                    <a:srgbClr val="9999FF">
                      <a:gamma/>
                      <a:tint val="34902"/>
                      <a:invGamma/>
                    </a:srgbClr>
                  </a:gs>
                </a:gsLst>
                <a:lin ang="5400000" scaled="1"/>
              </a:gradFill>
              <a:ln w="9525" algn="ctr">
                <a:noFill/>
                <a:round/>
                <a:headEnd/>
                <a:tailEnd/>
              </a:ln>
              <a:effectLst/>
            </p:spPr>
            <p:txBody>
              <a:bodyPr vert="eaVert" wrap="none" anchor="ctr"/>
              <a:lstStyle/>
              <a:p>
                <a:pPr defTabSz="685800">
                  <a:defRPr/>
                </a:pPr>
                <a:endParaRPr lang="zh-CN" altLang="en-US" sz="1350" kern="0">
                  <a:solidFill>
                    <a:sysClr val="windowText" lastClr="000000"/>
                  </a:solidFill>
                </a:endParaRPr>
              </a:p>
            </p:txBody>
          </p:sp>
          <p:sp>
            <p:nvSpPr>
              <p:cNvPr id="73" name="Oval 269"/>
              <p:cNvSpPr>
                <a:spLocks noChangeArrowheads="1"/>
              </p:cNvSpPr>
              <p:nvPr/>
            </p:nvSpPr>
            <p:spPr bwMode="gray">
              <a:xfrm>
                <a:off x="186" y="2043"/>
                <a:ext cx="647" cy="636"/>
              </a:xfrm>
              <a:prstGeom prst="ellipse">
                <a:avLst/>
              </a:prstGeom>
              <a:gradFill rotWithShape="1">
                <a:gsLst>
                  <a:gs pos="0">
                    <a:srgbClr val="9999FF">
                      <a:gamma/>
                      <a:shade val="79216"/>
                      <a:invGamma/>
                    </a:srgbClr>
                  </a:gs>
                  <a:gs pos="100000">
                    <a:srgbClr val="9999FF">
                      <a:alpha val="48000"/>
                    </a:srgbClr>
                  </a:gs>
                </a:gsLst>
                <a:lin ang="5400000" scaled="1"/>
              </a:gradFill>
              <a:ln w="9525" algn="ctr">
                <a:noFill/>
                <a:round/>
                <a:headEnd/>
                <a:tailEnd/>
              </a:ln>
              <a:effectLst/>
            </p:spPr>
            <p:txBody>
              <a:bodyPr vert="eaVert" wrap="none" anchor="ctr"/>
              <a:lstStyle/>
              <a:p>
                <a:pPr defTabSz="685800">
                  <a:defRPr/>
                </a:pPr>
                <a:endParaRPr lang="zh-CN" altLang="en-US" sz="1350" kern="0">
                  <a:solidFill>
                    <a:sysClr val="windowText" lastClr="000000"/>
                  </a:solidFill>
                </a:endParaRPr>
              </a:p>
            </p:txBody>
          </p:sp>
          <p:sp>
            <p:nvSpPr>
              <p:cNvPr id="74" name="Oval 270"/>
              <p:cNvSpPr>
                <a:spLocks noChangeArrowheads="1"/>
              </p:cNvSpPr>
              <p:nvPr/>
            </p:nvSpPr>
            <p:spPr bwMode="gray">
              <a:xfrm>
                <a:off x="222" y="2024"/>
                <a:ext cx="576" cy="516"/>
              </a:xfrm>
              <a:prstGeom prst="ellipse">
                <a:avLst/>
              </a:prstGeom>
              <a:gradFill rotWithShape="1">
                <a:gsLst>
                  <a:gs pos="0">
                    <a:srgbClr val="9999FF">
                      <a:gamma/>
                      <a:tint val="0"/>
                      <a:invGamma/>
                    </a:srgbClr>
                  </a:gs>
                  <a:gs pos="100000">
                    <a:srgbClr val="9999FF">
                      <a:alpha val="38000"/>
                    </a:srgbClr>
                  </a:gs>
                </a:gsLst>
                <a:lin ang="5400000" scaled="1"/>
              </a:gradFill>
              <a:ln w="9525" algn="ctr">
                <a:noFill/>
                <a:round/>
                <a:headEnd/>
                <a:tailEnd/>
              </a:ln>
              <a:effectLst/>
            </p:spPr>
            <p:txBody>
              <a:bodyPr vert="eaVert" wrap="none" anchor="ctr"/>
              <a:lstStyle/>
              <a:p>
                <a:pPr defTabSz="685800">
                  <a:defRPr/>
                </a:pPr>
                <a:endParaRPr lang="zh-CN" altLang="en-US" sz="1350" kern="0">
                  <a:solidFill>
                    <a:sysClr val="windowText" lastClr="000000"/>
                  </a:solidFill>
                </a:endParaRPr>
              </a:p>
            </p:txBody>
          </p:sp>
        </p:grpSp>
        <p:sp>
          <p:nvSpPr>
            <p:cNvPr id="75" name="Rectangle 313"/>
            <p:cNvSpPr>
              <a:spLocks noChangeArrowheads="1"/>
            </p:cNvSpPr>
            <p:nvPr/>
          </p:nvSpPr>
          <p:spPr bwMode="auto">
            <a:xfrm>
              <a:off x="1827213" y="4333875"/>
              <a:ext cx="257175" cy="312738"/>
            </a:xfrm>
            <a:prstGeom prst="rect">
              <a:avLst/>
            </a:prstGeom>
            <a:noFill/>
            <a:ln w="12700" algn="ctr">
              <a:noFill/>
              <a:miter lim="800000"/>
              <a:headEnd/>
              <a:tailEnd/>
            </a:ln>
          </p:spPr>
          <p:txBody>
            <a:bodyPr wrap="none" lIns="65485" tIns="33338" rIns="65485" bIns="33338" anchor="ctr"/>
            <a:lstStyle/>
            <a:p>
              <a:pPr algn="ctr" defTabSz="642938" eaLnBrk="0" hangingPunct="0">
                <a:defRPr/>
              </a:pPr>
              <a:r>
                <a:rPr lang="en-US" altLang="ko-KR" sz="1500" b="1" i="1" kern="0" dirty="0">
                  <a:solidFill>
                    <a:sysClr val="windowText" lastClr="000000"/>
                  </a:solidFill>
                </a:rPr>
                <a:t>F</a:t>
              </a:r>
              <a:r>
                <a:rPr lang="en-US" altLang="zh-CN" sz="1500" b="1" i="1" kern="0" dirty="0">
                  <a:solidFill>
                    <a:sysClr val="windowText" lastClr="000000"/>
                  </a:solidFill>
                </a:rPr>
                <a:t>lash</a:t>
              </a:r>
              <a:r>
                <a:rPr lang="zh-CN" altLang="en-US" sz="1500" b="1" i="1" kern="0" dirty="0">
                  <a:solidFill>
                    <a:sysClr val="windowText" lastClr="000000"/>
                  </a:solidFill>
                </a:rPr>
                <a:t>动画</a:t>
              </a:r>
              <a:endParaRPr lang="en-US" altLang="ko-KR" sz="1500" b="1" i="1" kern="0" dirty="0">
                <a:solidFill>
                  <a:sysClr val="windowText" lastClr="000000"/>
                </a:solidFill>
              </a:endParaRPr>
            </a:p>
          </p:txBody>
        </p:sp>
      </p:grpSp>
    </p:spTree>
    <p:extLst>
      <p:ext uri="{BB962C8B-B14F-4D97-AF65-F5344CB8AC3E}">
        <p14:creationId xmlns:p14="http://schemas.microsoft.com/office/powerpoint/2010/main" val="2676868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10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fade">
                                      <p:cBhvr>
                                        <p:cTn id="12" dur="1000"/>
                                        <p:tgtEl>
                                          <p:spTgt spid="7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1000"/>
                                        <p:tgtEl>
                                          <p:spTgt spid="7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fade">
                                      <p:cBhvr>
                                        <p:cTn id="22" dur="1000"/>
                                        <p:tgtEl>
                                          <p:spTgt spid="8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fade">
                                      <p:cBhvr>
                                        <p:cTn id="27" dur="1000"/>
                                        <p:tgtEl>
                                          <p:spTgt spid="8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2"/>
                                        </p:tgtEl>
                                        <p:attrNameLst>
                                          <p:attrName>style.visibility</p:attrName>
                                        </p:attrNameLst>
                                      </p:cBhvr>
                                      <p:to>
                                        <p:strVal val="visible"/>
                                      </p:to>
                                    </p:set>
                                    <p:animEffect transition="in" filter="fade">
                                      <p:cBhvr>
                                        <p:cTn id="32" dur="1000"/>
                                        <p:tgtEl>
                                          <p:spTgt spid="8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3"/>
                                        </p:tgtEl>
                                        <p:attrNameLst>
                                          <p:attrName>style.visibility</p:attrName>
                                        </p:attrNameLst>
                                      </p:cBhvr>
                                      <p:to>
                                        <p:strVal val="visible"/>
                                      </p:to>
                                    </p:set>
                                    <p:animEffect transition="in" filter="fade">
                                      <p:cBhvr>
                                        <p:cTn id="37" dur="10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nordridesign.com">
  <a:themeElements>
    <a:clrScheme name="1_nordridesign.com 19">
      <a:dk1>
        <a:srgbClr val="000000"/>
      </a:dk1>
      <a:lt1>
        <a:srgbClr val="FFFFFF"/>
      </a:lt1>
      <a:dk2>
        <a:srgbClr val="000000"/>
      </a:dk2>
      <a:lt2>
        <a:srgbClr val="B2B2B2"/>
      </a:lt2>
      <a:accent1>
        <a:srgbClr val="FF0517"/>
      </a:accent1>
      <a:accent2>
        <a:srgbClr val="BC000D"/>
      </a:accent2>
      <a:accent3>
        <a:srgbClr val="FFFFFF"/>
      </a:accent3>
      <a:accent4>
        <a:srgbClr val="000000"/>
      </a:accent4>
      <a:accent5>
        <a:srgbClr val="FFAAAB"/>
      </a:accent5>
      <a:accent6>
        <a:srgbClr val="AA000B"/>
      </a:accent6>
      <a:hlink>
        <a:srgbClr val="3A0004"/>
      </a:hlink>
      <a:folHlink>
        <a:srgbClr val="FF3B3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sz="1800" b="0" i="1" u="none" strike="noStrike" cap="none" normalizeH="0" baseline="0" smtClean="0">
            <a:ln>
              <a:noFill/>
            </a:ln>
            <a:solidFill>
              <a:schemeClr val="tx1"/>
            </a:solidFill>
            <a:effectLst/>
            <a:latin typeface="Arial" panose="020B0604020202020204" pitchFamily="34" charset="0"/>
            <a:ea typeface="华文细黑" panose="0201060004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sz="1800" b="0" i="1" u="none" strike="noStrike" cap="none" normalizeH="0" baseline="0" smtClean="0">
            <a:ln>
              <a:noFill/>
            </a:ln>
            <a:solidFill>
              <a:schemeClr val="tx1"/>
            </a:solidFill>
            <a:effectLst/>
            <a:latin typeface="Arial" panose="020B0604020202020204" pitchFamily="34" charset="0"/>
            <a:ea typeface="华文细黑" panose="02010600040101010101" pitchFamily="2" charset="-122"/>
          </a:defRPr>
        </a:defPPr>
      </a:lstStyle>
    </a:lnDef>
  </a:objectDefaults>
  <a:extraClrSchemeLst>
    <a:extraClrScheme>
      <a:clrScheme name="1_nordridesign.com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nordridesign.com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nordridesign.com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nordridesign.com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nordridesign.com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nordridesign.com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nordridesign.com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nordridesign.com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nordridesign.com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nordridesign.com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nordridesign.com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nordridesign.com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nordridesign.com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00"/>
        </a:hlink>
        <a:folHlink>
          <a:srgbClr val="000000"/>
        </a:folHlink>
      </a:clrScheme>
      <a:clrMap bg1="lt1" tx1="dk1" bg2="lt2" tx2="dk2" accent1="accent1" accent2="accent2" accent3="accent3" accent4="accent4" accent5="accent5" accent6="accent6" hlink="hlink" folHlink="folHlink"/>
    </a:extraClrScheme>
    <a:extraClrScheme>
      <a:clrScheme name="1_nordridesign.com 14">
        <a:dk1>
          <a:srgbClr val="000000"/>
        </a:dk1>
        <a:lt1>
          <a:srgbClr val="FFFFFF"/>
        </a:lt1>
        <a:dk2>
          <a:srgbClr val="000000"/>
        </a:dk2>
        <a:lt2>
          <a:srgbClr val="808080"/>
        </a:lt2>
        <a:accent1>
          <a:srgbClr val="FFCC00"/>
        </a:accent1>
        <a:accent2>
          <a:srgbClr val="FF9933"/>
        </a:accent2>
        <a:accent3>
          <a:srgbClr val="FFFFFF"/>
        </a:accent3>
        <a:accent4>
          <a:srgbClr val="000000"/>
        </a:accent4>
        <a:accent5>
          <a:srgbClr val="FFE2AA"/>
        </a:accent5>
        <a:accent6>
          <a:srgbClr val="E78A2D"/>
        </a:accent6>
        <a:hlink>
          <a:srgbClr val="463900"/>
        </a:hlink>
        <a:folHlink>
          <a:srgbClr val="FFE67D"/>
        </a:folHlink>
      </a:clrScheme>
      <a:clrMap bg1="lt1" tx1="dk1" bg2="lt2" tx2="dk2" accent1="accent1" accent2="accent2" accent3="accent3" accent4="accent4" accent5="accent5" accent6="accent6" hlink="hlink" folHlink="folHlink"/>
    </a:extraClrScheme>
    <a:extraClrScheme>
      <a:clrScheme name="1_nordridesign.com 15">
        <a:dk1>
          <a:srgbClr val="000000"/>
        </a:dk1>
        <a:lt1>
          <a:srgbClr val="FFFFFF"/>
        </a:lt1>
        <a:dk2>
          <a:srgbClr val="000000"/>
        </a:dk2>
        <a:lt2>
          <a:srgbClr val="808080"/>
        </a:lt2>
        <a:accent1>
          <a:srgbClr val="FF9021"/>
        </a:accent1>
        <a:accent2>
          <a:srgbClr val="DA5800"/>
        </a:accent2>
        <a:accent3>
          <a:srgbClr val="FFFFFF"/>
        </a:accent3>
        <a:accent4>
          <a:srgbClr val="000000"/>
        </a:accent4>
        <a:accent5>
          <a:srgbClr val="FFC6AB"/>
        </a:accent5>
        <a:accent6>
          <a:srgbClr val="C54F00"/>
        </a:accent6>
        <a:hlink>
          <a:srgbClr val="963D00"/>
        </a:hlink>
        <a:folHlink>
          <a:srgbClr val="FFAD5B"/>
        </a:folHlink>
      </a:clrScheme>
      <a:clrMap bg1="lt1" tx1="dk1" bg2="lt2" tx2="dk2" accent1="accent1" accent2="accent2" accent3="accent3" accent4="accent4" accent5="accent5" accent6="accent6" hlink="hlink" folHlink="folHlink"/>
    </a:extraClrScheme>
    <a:extraClrScheme>
      <a:clrScheme name="1_nordridesign.com 16">
        <a:dk1>
          <a:srgbClr val="000000"/>
        </a:dk1>
        <a:lt1>
          <a:srgbClr val="FFFFFF"/>
        </a:lt1>
        <a:dk2>
          <a:srgbClr val="000000"/>
        </a:dk2>
        <a:lt2>
          <a:srgbClr val="C0C0C0"/>
        </a:lt2>
        <a:accent1>
          <a:srgbClr val="5B8CC1"/>
        </a:accent1>
        <a:accent2>
          <a:srgbClr val="2A5682"/>
        </a:accent2>
        <a:accent3>
          <a:srgbClr val="FFFFFF"/>
        </a:accent3>
        <a:accent4>
          <a:srgbClr val="000000"/>
        </a:accent4>
        <a:accent5>
          <a:srgbClr val="B5C5DD"/>
        </a:accent5>
        <a:accent6>
          <a:srgbClr val="254D75"/>
        </a:accent6>
        <a:hlink>
          <a:srgbClr val="002850"/>
        </a:hlink>
        <a:folHlink>
          <a:srgbClr val="2A94FE"/>
        </a:folHlink>
      </a:clrScheme>
      <a:clrMap bg1="lt1" tx1="dk1" bg2="lt2" tx2="dk2" accent1="accent1" accent2="accent2" accent3="accent3" accent4="accent4" accent5="accent5" accent6="accent6" hlink="hlink" folHlink="folHlink"/>
    </a:extraClrScheme>
    <a:extraClrScheme>
      <a:clrScheme name="1_nordridesign.com 17">
        <a:dk1>
          <a:srgbClr val="000000"/>
        </a:dk1>
        <a:lt1>
          <a:srgbClr val="FFFFFF"/>
        </a:lt1>
        <a:dk2>
          <a:srgbClr val="000000"/>
        </a:dk2>
        <a:lt2>
          <a:srgbClr val="C0C0C0"/>
        </a:lt2>
        <a:accent1>
          <a:srgbClr val="B2B2B2"/>
        </a:accent1>
        <a:accent2>
          <a:srgbClr val="5F5F5F"/>
        </a:accent2>
        <a:accent3>
          <a:srgbClr val="FFFFFF"/>
        </a:accent3>
        <a:accent4>
          <a:srgbClr val="000000"/>
        </a:accent4>
        <a:accent5>
          <a:srgbClr val="D5D5D5"/>
        </a:accent5>
        <a:accent6>
          <a:srgbClr val="555555"/>
        </a:accent6>
        <a:hlink>
          <a:srgbClr val="1C1C1C"/>
        </a:hlink>
        <a:folHlink>
          <a:srgbClr val="C0C0C0"/>
        </a:folHlink>
      </a:clrScheme>
      <a:clrMap bg1="lt1" tx1="dk1" bg2="lt2" tx2="dk2" accent1="accent1" accent2="accent2" accent3="accent3" accent4="accent4" accent5="accent5" accent6="accent6" hlink="hlink" folHlink="folHlink"/>
    </a:extraClrScheme>
    <a:extraClrScheme>
      <a:clrScheme name="1_nordridesign.com 18">
        <a:dk1>
          <a:srgbClr val="000000"/>
        </a:dk1>
        <a:lt1>
          <a:srgbClr val="FFFFFF"/>
        </a:lt1>
        <a:dk2>
          <a:srgbClr val="000000"/>
        </a:dk2>
        <a:lt2>
          <a:srgbClr val="B2B2B2"/>
        </a:lt2>
        <a:accent1>
          <a:srgbClr val="BF59B8"/>
        </a:accent1>
        <a:accent2>
          <a:srgbClr val="884183"/>
        </a:accent2>
        <a:accent3>
          <a:srgbClr val="FFFFFF"/>
        </a:accent3>
        <a:accent4>
          <a:srgbClr val="000000"/>
        </a:accent4>
        <a:accent5>
          <a:srgbClr val="DCB5D8"/>
        </a:accent5>
        <a:accent6>
          <a:srgbClr val="7B3A76"/>
        </a:accent6>
        <a:hlink>
          <a:srgbClr val="371535"/>
        </a:hlink>
        <a:folHlink>
          <a:srgbClr val="C468BD"/>
        </a:folHlink>
      </a:clrScheme>
      <a:clrMap bg1="lt1" tx1="dk1" bg2="lt2" tx2="dk2" accent1="accent1" accent2="accent2" accent3="accent3" accent4="accent4" accent5="accent5" accent6="accent6" hlink="hlink" folHlink="folHlink"/>
    </a:extraClrScheme>
    <a:extraClrScheme>
      <a:clrScheme name="1_nordridesign.com 19">
        <a:dk1>
          <a:srgbClr val="000000"/>
        </a:dk1>
        <a:lt1>
          <a:srgbClr val="FFFFFF"/>
        </a:lt1>
        <a:dk2>
          <a:srgbClr val="000000"/>
        </a:dk2>
        <a:lt2>
          <a:srgbClr val="B2B2B2"/>
        </a:lt2>
        <a:accent1>
          <a:srgbClr val="FF0517"/>
        </a:accent1>
        <a:accent2>
          <a:srgbClr val="BC000D"/>
        </a:accent2>
        <a:accent3>
          <a:srgbClr val="FFFFFF"/>
        </a:accent3>
        <a:accent4>
          <a:srgbClr val="000000"/>
        </a:accent4>
        <a:accent5>
          <a:srgbClr val="FFAAAB"/>
        </a:accent5>
        <a:accent6>
          <a:srgbClr val="AA000B"/>
        </a:accent6>
        <a:hlink>
          <a:srgbClr val="3A0004"/>
        </a:hlink>
        <a:folHlink>
          <a:srgbClr val="FF3B3B"/>
        </a:folHlink>
      </a:clrScheme>
      <a:clrMap bg1="lt1" tx1="dk1" bg2="lt2" tx2="dk2" accent1="accent1" accent2="accent2" accent3="accent3" accent4="accent4" accent5="accent5" accent6="accent6" hlink="hlink" folHlink="folHlink"/>
    </a:extraClrScheme>
    <a:extraClrScheme>
      <a:clrScheme name="1_nordridesign.com 20">
        <a:dk1>
          <a:srgbClr val="000000"/>
        </a:dk1>
        <a:lt1>
          <a:srgbClr val="FFFFFF"/>
        </a:lt1>
        <a:dk2>
          <a:srgbClr val="000000"/>
        </a:dk2>
        <a:lt2>
          <a:srgbClr val="C0C0C0"/>
        </a:lt2>
        <a:accent1>
          <a:srgbClr val="DFE0BE"/>
        </a:accent1>
        <a:accent2>
          <a:srgbClr val="D1D46B"/>
        </a:accent2>
        <a:accent3>
          <a:srgbClr val="FFFFFF"/>
        </a:accent3>
        <a:accent4>
          <a:srgbClr val="000000"/>
        </a:accent4>
        <a:accent5>
          <a:srgbClr val="ECEDDB"/>
        </a:accent5>
        <a:accent6>
          <a:srgbClr val="BDC060"/>
        </a:accent6>
        <a:hlink>
          <a:srgbClr val="3A3B11"/>
        </a:hlink>
        <a:folHlink>
          <a:srgbClr val="DDDF91"/>
        </a:folHlink>
      </a:clrScheme>
      <a:clrMap bg1="lt1" tx1="dk1" bg2="lt2" tx2="dk2" accent1="accent1" accent2="accent2" accent3="accent3" accent4="accent4" accent5="accent5" accent6="accent6" hlink="hlink" folHlink="folHlink"/>
    </a:extraClrScheme>
    <a:extraClrScheme>
      <a:clrScheme name="1_nordridesign.com 21">
        <a:dk1>
          <a:srgbClr val="000000"/>
        </a:dk1>
        <a:lt1>
          <a:srgbClr val="FFFFFF"/>
        </a:lt1>
        <a:dk2>
          <a:srgbClr val="000000"/>
        </a:dk2>
        <a:lt2>
          <a:srgbClr val="C0C0C0"/>
        </a:lt2>
        <a:accent1>
          <a:srgbClr val="6FC01E"/>
        </a:accent1>
        <a:accent2>
          <a:srgbClr val="4F7913"/>
        </a:accent2>
        <a:accent3>
          <a:srgbClr val="FFFFFF"/>
        </a:accent3>
        <a:accent4>
          <a:srgbClr val="000000"/>
        </a:accent4>
        <a:accent5>
          <a:srgbClr val="BBDCAB"/>
        </a:accent5>
        <a:accent6>
          <a:srgbClr val="476D10"/>
        </a:accent6>
        <a:hlink>
          <a:srgbClr val="26420A"/>
        </a:hlink>
        <a:folHlink>
          <a:srgbClr val="7BD52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JavaSE模板">
  <a:themeElements>
    <a:clrScheme name="nordridesign.com 19">
      <a:dk1>
        <a:srgbClr val="000000"/>
      </a:dk1>
      <a:lt1>
        <a:srgbClr val="FFFFFF"/>
      </a:lt1>
      <a:dk2>
        <a:srgbClr val="000000"/>
      </a:dk2>
      <a:lt2>
        <a:srgbClr val="B2B2B2"/>
      </a:lt2>
      <a:accent1>
        <a:srgbClr val="FF0517"/>
      </a:accent1>
      <a:accent2>
        <a:srgbClr val="BC000D"/>
      </a:accent2>
      <a:accent3>
        <a:srgbClr val="FFFFFF"/>
      </a:accent3>
      <a:accent4>
        <a:srgbClr val="000000"/>
      </a:accent4>
      <a:accent5>
        <a:srgbClr val="FFAAAB"/>
      </a:accent5>
      <a:accent6>
        <a:srgbClr val="AA000B"/>
      </a:accent6>
      <a:hlink>
        <a:srgbClr val="3A0004"/>
      </a:hlink>
      <a:folHlink>
        <a:srgbClr val="FF3B3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沉稳">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sz="1800" b="0" i="1" u="none" strike="noStrike" cap="none" normalizeH="0" baseline="0" smtClean="0">
            <a:ln>
              <a:noFill/>
            </a:ln>
            <a:solidFill>
              <a:schemeClr val="tx1"/>
            </a:solidFill>
            <a:effectLst/>
            <a:latin typeface="Arial" panose="020B0604020202020204" pitchFamily="34" charset="0"/>
            <a:ea typeface="华文细黑" panose="0201060004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sz="1800" b="0" i="1" u="none" strike="noStrike" cap="none" normalizeH="0" baseline="0" smtClean="0">
            <a:ln>
              <a:noFill/>
            </a:ln>
            <a:solidFill>
              <a:schemeClr val="tx1"/>
            </a:solidFill>
            <a:effectLst/>
            <a:latin typeface="Arial" panose="020B0604020202020204" pitchFamily="34" charset="0"/>
            <a:ea typeface="华文细黑" panose="02010600040101010101" pitchFamily="2" charset="-122"/>
          </a:defRPr>
        </a:defPPr>
      </a:lstStyle>
    </a:lnDef>
    <a:txDef>
      <a:spPr bwMode="auto">
        <a:noFill/>
        <a:ln w="9525">
          <a:noFill/>
          <a:miter lim="800000"/>
          <a:headEnd/>
          <a:tailEnd/>
        </a:ln>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2800" b="1" i="0" u="none" strike="noStrike" kern="1200" cap="none" spc="0" normalizeH="0" baseline="0" noProof="0" dirty="0" smtClean="0">
            <a:ln>
              <a:noFill/>
            </a:ln>
            <a:solidFill>
              <a:schemeClr val="accent6"/>
            </a:solidFill>
            <a:effectLst/>
            <a:uLnTx/>
            <a:uFillTx/>
            <a:latin typeface="Adobe 黑体 Std R" pitchFamily="34" charset="-122"/>
            <a:ea typeface="Adobe 黑体 Std R" pitchFamily="34" charset="-122"/>
            <a:cs typeface="华文细黑" charset="0"/>
          </a:defRPr>
        </a:defPPr>
      </a:lstStyle>
    </a:txDef>
  </a:objectDefaults>
  <a:extraClrSchemeLst>
    <a:extraClrScheme>
      <a:clrScheme name="nordridesign.com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rdridesign.com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rdridesign.com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rdridesign.com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rdridesign.com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rdridesign.com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rdridesign.com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rdridesign.com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rdridesign.com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rdridesign.com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rdridesign.com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rdridesign.com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nordridesign.com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00"/>
        </a:hlink>
        <a:folHlink>
          <a:srgbClr val="000000"/>
        </a:folHlink>
      </a:clrScheme>
      <a:clrMap bg1="lt1" tx1="dk1" bg2="lt2" tx2="dk2" accent1="accent1" accent2="accent2" accent3="accent3" accent4="accent4" accent5="accent5" accent6="accent6" hlink="hlink" folHlink="folHlink"/>
    </a:extraClrScheme>
    <a:extraClrScheme>
      <a:clrScheme name="nordridesign.com 14">
        <a:dk1>
          <a:srgbClr val="000000"/>
        </a:dk1>
        <a:lt1>
          <a:srgbClr val="FFFFFF"/>
        </a:lt1>
        <a:dk2>
          <a:srgbClr val="000000"/>
        </a:dk2>
        <a:lt2>
          <a:srgbClr val="808080"/>
        </a:lt2>
        <a:accent1>
          <a:srgbClr val="FFCC00"/>
        </a:accent1>
        <a:accent2>
          <a:srgbClr val="FF9933"/>
        </a:accent2>
        <a:accent3>
          <a:srgbClr val="FFFFFF"/>
        </a:accent3>
        <a:accent4>
          <a:srgbClr val="000000"/>
        </a:accent4>
        <a:accent5>
          <a:srgbClr val="FFE2AA"/>
        </a:accent5>
        <a:accent6>
          <a:srgbClr val="E78A2D"/>
        </a:accent6>
        <a:hlink>
          <a:srgbClr val="463900"/>
        </a:hlink>
        <a:folHlink>
          <a:srgbClr val="FFE67D"/>
        </a:folHlink>
      </a:clrScheme>
      <a:clrMap bg1="lt1" tx1="dk1" bg2="lt2" tx2="dk2" accent1="accent1" accent2="accent2" accent3="accent3" accent4="accent4" accent5="accent5" accent6="accent6" hlink="hlink" folHlink="folHlink"/>
    </a:extraClrScheme>
    <a:extraClrScheme>
      <a:clrScheme name="nordridesign.com 15">
        <a:dk1>
          <a:srgbClr val="000000"/>
        </a:dk1>
        <a:lt1>
          <a:srgbClr val="FFFFFF"/>
        </a:lt1>
        <a:dk2>
          <a:srgbClr val="000000"/>
        </a:dk2>
        <a:lt2>
          <a:srgbClr val="808080"/>
        </a:lt2>
        <a:accent1>
          <a:srgbClr val="FF9021"/>
        </a:accent1>
        <a:accent2>
          <a:srgbClr val="DA5800"/>
        </a:accent2>
        <a:accent3>
          <a:srgbClr val="FFFFFF"/>
        </a:accent3>
        <a:accent4>
          <a:srgbClr val="000000"/>
        </a:accent4>
        <a:accent5>
          <a:srgbClr val="FFC6AB"/>
        </a:accent5>
        <a:accent6>
          <a:srgbClr val="C54F00"/>
        </a:accent6>
        <a:hlink>
          <a:srgbClr val="963D00"/>
        </a:hlink>
        <a:folHlink>
          <a:srgbClr val="FFAD5B"/>
        </a:folHlink>
      </a:clrScheme>
      <a:clrMap bg1="lt1" tx1="dk1" bg2="lt2" tx2="dk2" accent1="accent1" accent2="accent2" accent3="accent3" accent4="accent4" accent5="accent5" accent6="accent6" hlink="hlink" folHlink="folHlink"/>
    </a:extraClrScheme>
    <a:extraClrScheme>
      <a:clrScheme name="nordridesign.com 16">
        <a:dk1>
          <a:srgbClr val="000000"/>
        </a:dk1>
        <a:lt1>
          <a:srgbClr val="FFFFFF"/>
        </a:lt1>
        <a:dk2>
          <a:srgbClr val="000000"/>
        </a:dk2>
        <a:lt2>
          <a:srgbClr val="C0C0C0"/>
        </a:lt2>
        <a:accent1>
          <a:srgbClr val="5B8CC1"/>
        </a:accent1>
        <a:accent2>
          <a:srgbClr val="2A5682"/>
        </a:accent2>
        <a:accent3>
          <a:srgbClr val="FFFFFF"/>
        </a:accent3>
        <a:accent4>
          <a:srgbClr val="000000"/>
        </a:accent4>
        <a:accent5>
          <a:srgbClr val="B5C5DD"/>
        </a:accent5>
        <a:accent6>
          <a:srgbClr val="254D75"/>
        </a:accent6>
        <a:hlink>
          <a:srgbClr val="002850"/>
        </a:hlink>
        <a:folHlink>
          <a:srgbClr val="2A94FE"/>
        </a:folHlink>
      </a:clrScheme>
      <a:clrMap bg1="lt1" tx1="dk1" bg2="lt2" tx2="dk2" accent1="accent1" accent2="accent2" accent3="accent3" accent4="accent4" accent5="accent5" accent6="accent6" hlink="hlink" folHlink="folHlink"/>
    </a:extraClrScheme>
    <a:extraClrScheme>
      <a:clrScheme name="nordridesign.com 17">
        <a:dk1>
          <a:srgbClr val="000000"/>
        </a:dk1>
        <a:lt1>
          <a:srgbClr val="FFFFFF"/>
        </a:lt1>
        <a:dk2>
          <a:srgbClr val="000000"/>
        </a:dk2>
        <a:lt2>
          <a:srgbClr val="C0C0C0"/>
        </a:lt2>
        <a:accent1>
          <a:srgbClr val="B2B2B2"/>
        </a:accent1>
        <a:accent2>
          <a:srgbClr val="5F5F5F"/>
        </a:accent2>
        <a:accent3>
          <a:srgbClr val="FFFFFF"/>
        </a:accent3>
        <a:accent4>
          <a:srgbClr val="000000"/>
        </a:accent4>
        <a:accent5>
          <a:srgbClr val="D5D5D5"/>
        </a:accent5>
        <a:accent6>
          <a:srgbClr val="555555"/>
        </a:accent6>
        <a:hlink>
          <a:srgbClr val="1C1C1C"/>
        </a:hlink>
        <a:folHlink>
          <a:srgbClr val="C0C0C0"/>
        </a:folHlink>
      </a:clrScheme>
      <a:clrMap bg1="lt1" tx1="dk1" bg2="lt2" tx2="dk2" accent1="accent1" accent2="accent2" accent3="accent3" accent4="accent4" accent5="accent5" accent6="accent6" hlink="hlink" folHlink="folHlink"/>
    </a:extraClrScheme>
    <a:extraClrScheme>
      <a:clrScheme name="nordridesign.com 18">
        <a:dk1>
          <a:srgbClr val="000000"/>
        </a:dk1>
        <a:lt1>
          <a:srgbClr val="FFFFFF"/>
        </a:lt1>
        <a:dk2>
          <a:srgbClr val="000000"/>
        </a:dk2>
        <a:lt2>
          <a:srgbClr val="B2B2B2"/>
        </a:lt2>
        <a:accent1>
          <a:srgbClr val="BF59B8"/>
        </a:accent1>
        <a:accent2>
          <a:srgbClr val="884183"/>
        </a:accent2>
        <a:accent3>
          <a:srgbClr val="FFFFFF"/>
        </a:accent3>
        <a:accent4>
          <a:srgbClr val="000000"/>
        </a:accent4>
        <a:accent5>
          <a:srgbClr val="DCB5D8"/>
        </a:accent5>
        <a:accent6>
          <a:srgbClr val="7B3A76"/>
        </a:accent6>
        <a:hlink>
          <a:srgbClr val="371535"/>
        </a:hlink>
        <a:folHlink>
          <a:srgbClr val="C468BD"/>
        </a:folHlink>
      </a:clrScheme>
      <a:clrMap bg1="lt1" tx1="dk1" bg2="lt2" tx2="dk2" accent1="accent1" accent2="accent2" accent3="accent3" accent4="accent4" accent5="accent5" accent6="accent6" hlink="hlink" folHlink="folHlink"/>
    </a:extraClrScheme>
    <a:extraClrScheme>
      <a:clrScheme name="nordridesign.com 19">
        <a:dk1>
          <a:srgbClr val="000000"/>
        </a:dk1>
        <a:lt1>
          <a:srgbClr val="FFFFFF"/>
        </a:lt1>
        <a:dk2>
          <a:srgbClr val="000000"/>
        </a:dk2>
        <a:lt2>
          <a:srgbClr val="B2B2B2"/>
        </a:lt2>
        <a:accent1>
          <a:srgbClr val="FF0517"/>
        </a:accent1>
        <a:accent2>
          <a:srgbClr val="BC000D"/>
        </a:accent2>
        <a:accent3>
          <a:srgbClr val="FFFFFF"/>
        </a:accent3>
        <a:accent4>
          <a:srgbClr val="000000"/>
        </a:accent4>
        <a:accent5>
          <a:srgbClr val="FFAAAB"/>
        </a:accent5>
        <a:accent6>
          <a:srgbClr val="AA000B"/>
        </a:accent6>
        <a:hlink>
          <a:srgbClr val="3A0004"/>
        </a:hlink>
        <a:folHlink>
          <a:srgbClr val="FF3B3B"/>
        </a:folHlink>
      </a:clrScheme>
      <a:clrMap bg1="lt1" tx1="dk1" bg2="lt2" tx2="dk2" accent1="accent1" accent2="accent2" accent3="accent3" accent4="accent4" accent5="accent5" accent6="accent6" hlink="hlink" folHlink="folHlink"/>
    </a:extraClrScheme>
    <a:extraClrScheme>
      <a:clrScheme name="nordridesign.com 20">
        <a:dk1>
          <a:srgbClr val="000000"/>
        </a:dk1>
        <a:lt1>
          <a:srgbClr val="FFFFFF"/>
        </a:lt1>
        <a:dk2>
          <a:srgbClr val="000000"/>
        </a:dk2>
        <a:lt2>
          <a:srgbClr val="C0C0C0"/>
        </a:lt2>
        <a:accent1>
          <a:srgbClr val="DFE0BE"/>
        </a:accent1>
        <a:accent2>
          <a:srgbClr val="D1D46B"/>
        </a:accent2>
        <a:accent3>
          <a:srgbClr val="FFFFFF"/>
        </a:accent3>
        <a:accent4>
          <a:srgbClr val="000000"/>
        </a:accent4>
        <a:accent5>
          <a:srgbClr val="ECEDDB"/>
        </a:accent5>
        <a:accent6>
          <a:srgbClr val="BDC060"/>
        </a:accent6>
        <a:hlink>
          <a:srgbClr val="3A3B11"/>
        </a:hlink>
        <a:folHlink>
          <a:srgbClr val="DDDF91"/>
        </a:folHlink>
      </a:clrScheme>
      <a:clrMap bg1="lt1" tx1="dk1" bg2="lt2" tx2="dk2" accent1="accent1" accent2="accent2" accent3="accent3" accent4="accent4" accent5="accent5" accent6="accent6" hlink="hlink" folHlink="folHlink"/>
    </a:extraClrScheme>
    <a:extraClrScheme>
      <a:clrScheme name="nordridesign.com 21">
        <a:dk1>
          <a:srgbClr val="000000"/>
        </a:dk1>
        <a:lt1>
          <a:srgbClr val="FFFFFF"/>
        </a:lt1>
        <a:dk2>
          <a:srgbClr val="000000"/>
        </a:dk2>
        <a:lt2>
          <a:srgbClr val="C0C0C0"/>
        </a:lt2>
        <a:accent1>
          <a:srgbClr val="6FC01E"/>
        </a:accent1>
        <a:accent2>
          <a:srgbClr val="4F7913"/>
        </a:accent2>
        <a:accent3>
          <a:srgbClr val="FFFFFF"/>
        </a:accent3>
        <a:accent4>
          <a:srgbClr val="000000"/>
        </a:accent4>
        <a:accent5>
          <a:srgbClr val="BBDCAB"/>
        </a:accent5>
        <a:accent6>
          <a:srgbClr val="476D10"/>
        </a:accent6>
        <a:hlink>
          <a:srgbClr val="26420A"/>
        </a:hlink>
        <a:folHlink>
          <a:srgbClr val="7BD52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JavaSE主题1</Template>
  <TotalTime>3085</TotalTime>
  <Words>2580</Words>
  <Application>Microsoft Office PowerPoint</Application>
  <PresentationFormat>全屏显示(16:9)</PresentationFormat>
  <Paragraphs>394</Paragraphs>
  <Slides>62</Slides>
  <Notes>20</Notes>
  <HiddenSlides>0</HiddenSlides>
  <MMClips>0</MMClips>
  <ScaleCrop>false</ScaleCrop>
  <HeadingPairs>
    <vt:vector size="8" baseType="variant">
      <vt:variant>
        <vt:lpstr>已用的字体</vt:lpstr>
      </vt:variant>
      <vt:variant>
        <vt:i4>16</vt:i4>
      </vt:variant>
      <vt:variant>
        <vt:lpstr>主题</vt:lpstr>
      </vt:variant>
      <vt:variant>
        <vt:i4>3</vt:i4>
      </vt:variant>
      <vt:variant>
        <vt:lpstr>嵌入 OLE 服务器</vt:lpstr>
      </vt:variant>
      <vt:variant>
        <vt:i4>1</vt:i4>
      </vt:variant>
      <vt:variant>
        <vt:lpstr>幻灯片标题</vt:lpstr>
      </vt:variant>
      <vt:variant>
        <vt:i4>62</vt:i4>
      </vt:variant>
    </vt:vector>
  </HeadingPairs>
  <TitlesOfParts>
    <vt:vector size="82" baseType="lpstr">
      <vt:lpstr>Adobe 仿宋 Std R</vt:lpstr>
      <vt:lpstr>Adobe 黑体 Std R</vt:lpstr>
      <vt:lpstr>Adobe 宋体 Std L</vt:lpstr>
      <vt:lpstr>MS UI Gothic</vt:lpstr>
      <vt:lpstr>黑体</vt:lpstr>
      <vt:lpstr>华文仿宋</vt:lpstr>
      <vt:lpstr>华文楷体</vt:lpstr>
      <vt:lpstr>华文隶书</vt:lpstr>
      <vt:lpstr>隶书</vt:lpstr>
      <vt:lpstr>宋体</vt:lpstr>
      <vt:lpstr>微软雅黑</vt:lpstr>
      <vt:lpstr>Arial</vt:lpstr>
      <vt:lpstr>Arial</vt:lpstr>
      <vt:lpstr>Calibri</vt:lpstr>
      <vt:lpstr>Times New Roman</vt:lpstr>
      <vt:lpstr>Wingdings</vt:lpstr>
      <vt:lpstr>1_nordridesign.com</vt:lpstr>
      <vt:lpstr>自定义设计方案</vt:lpstr>
      <vt:lpstr>JavaSE模板</vt:lpstr>
      <vt:lpstr>Visio</vt:lpstr>
      <vt:lpstr>第一章 Java Web入门</vt:lpstr>
      <vt:lpstr>本章重点</vt:lpstr>
      <vt:lpstr>学习路线</vt:lpstr>
      <vt:lpstr>本章目标</vt:lpstr>
      <vt:lpstr>1.1.1  Web应用简介</vt:lpstr>
      <vt:lpstr>动态网站的特征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在客户端执行的网页语言</vt:lpstr>
      <vt:lpstr>在服务器端执行的网页语言</vt:lpstr>
      <vt:lpstr>主要的开发技术</vt:lpstr>
      <vt:lpstr>①CGI</vt:lpstr>
      <vt:lpstr>②ASP</vt:lpstr>
      <vt:lpstr>③PHP</vt:lpstr>
      <vt:lpstr>④JSP</vt:lpstr>
      <vt:lpstr>JSP的优点：</vt:lpstr>
      <vt:lpstr>⑤ASP.NET</vt:lpstr>
      <vt:lpstr>PowerPoint 演示文稿</vt:lpstr>
      <vt:lpstr>PowerPoint 演示文稿</vt:lpstr>
      <vt:lpstr>PowerPoint 演示文稿</vt:lpstr>
      <vt:lpstr>1.2 Java Web应用开发</vt:lpstr>
      <vt:lpstr>JDK的安装与配置</vt:lpstr>
      <vt:lpstr>Eclipse的安装</vt:lpstr>
      <vt:lpstr>Eclipse的安装</vt:lpstr>
      <vt:lpstr>Web服务器介绍</vt:lpstr>
      <vt:lpstr>Tomcat的安装</vt:lpstr>
      <vt:lpstr>Tomcat的配置、启动和停止</vt:lpstr>
      <vt:lpstr>Tomcat的目录结构</vt:lpstr>
      <vt:lpstr>Eclipse中的Tomcat配置</vt:lpstr>
      <vt:lpstr>Eclipse中Tomcat服务器的选择</vt:lpstr>
      <vt:lpstr>Eclipse中项目发布路径的设置</vt:lpstr>
      <vt:lpstr>1.2.5 第一个Java Web项目</vt:lpstr>
      <vt:lpstr>【任务1-1】项目需求分析</vt:lpstr>
      <vt:lpstr>【任务1-1】项目需求分析</vt:lpstr>
      <vt:lpstr>【任务1-1】项目需求分析</vt:lpstr>
      <vt:lpstr>【任务1-1】项目需求分析</vt:lpstr>
      <vt:lpstr>【任务1-1】项目需求分析</vt:lpstr>
      <vt:lpstr>【任务1-2】项目数据库设计</vt:lpstr>
      <vt:lpstr>【任务1-3】项目开发环境搭建</vt:lpstr>
      <vt:lpstr>【任务1-3】项目开发环境搭建</vt:lpstr>
      <vt:lpstr>【任务1-4】项目所需工具类设计</vt:lpstr>
      <vt:lpstr>本章总结</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标题（34号，微软雅黑，淡色15%）</dc:title>
  <dc:creator>Administrator</dc:creator>
  <cp:lastModifiedBy>炳 张</cp:lastModifiedBy>
  <cp:revision>735</cp:revision>
  <dcterms:created xsi:type="dcterms:W3CDTF">2014-10-31T04:56:07Z</dcterms:created>
  <dcterms:modified xsi:type="dcterms:W3CDTF">2024-05-05T13:11:56Z</dcterms:modified>
</cp:coreProperties>
</file>